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E35"/>
    <a:srgbClr val="B93329"/>
    <a:srgbClr val="790A0A"/>
    <a:srgbClr val="D44526"/>
    <a:srgbClr val="F8CBAD"/>
    <a:srgbClr val="65E3FB"/>
    <a:srgbClr val="F1E3C9"/>
    <a:srgbClr val="6D3528"/>
    <a:srgbClr val="D24625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38" autoAdjust="0"/>
    <p:restoredTop sz="94660"/>
  </p:normalViewPr>
  <p:slideViewPr>
    <p:cSldViewPr snapToGrid="0">
      <p:cViewPr varScale="1">
        <p:scale>
          <a:sx n="64" d="100"/>
          <a:sy n="64" d="100"/>
        </p:scale>
        <p:origin x="944" y="5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hel Gupta" userId="20d68076f72bd7db" providerId="LiveId" clId="{B7CF0DAD-D206-4FC2-A5A8-287C9A138E52}"/>
    <pc:docChg chg="undo custSel delSld modSld">
      <pc:chgData name="Chahel Gupta" userId="20d68076f72bd7db" providerId="LiveId" clId="{B7CF0DAD-D206-4FC2-A5A8-287C9A138E52}" dt="2020-10-21T08:21:21.536" v="473" actId="20577"/>
      <pc:docMkLst>
        <pc:docMk/>
      </pc:docMkLst>
      <pc:sldChg chg="modSp mod">
        <pc:chgData name="Chahel Gupta" userId="20d68076f72bd7db" providerId="LiveId" clId="{B7CF0DAD-D206-4FC2-A5A8-287C9A138E52}" dt="2020-10-21T07:50:16.056" v="467" actId="1076"/>
        <pc:sldMkLst>
          <pc:docMk/>
          <pc:sldMk cId="2467290404" sldId="257"/>
        </pc:sldMkLst>
        <pc:spChg chg="mod">
          <ac:chgData name="Chahel Gupta" userId="20d68076f72bd7db" providerId="LiveId" clId="{B7CF0DAD-D206-4FC2-A5A8-287C9A138E52}" dt="2020-10-21T07:28:55.470" v="454" actId="1076"/>
          <ac:spMkLst>
            <pc:docMk/>
            <pc:sldMk cId="2467290404" sldId="257"/>
            <ac:spMk id="21" creationId="{9E345BBC-45C2-4177-8EB0-87EBD8BF9165}"/>
          </ac:spMkLst>
        </pc:spChg>
        <pc:spChg chg="mod">
          <ac:chgData name="Chahel Gupta" userId="20d68076f72bd7db" providerId="LiveId" clId="{B7CF0DAD-D206-4FC2-A5A8-287C9A138E52}" dt="2020-10-21T06:40:29.639" v="123" actId="2"/>
          <ac:spMkLst>
            <pc:docMk/>
            <pc:sldMk cId="2467290404" sldId="257"/>
            <ac:spMk id="23" creationId="{BA22A125-AE2A-4E24-AEC3-D5CE82BD7E65}"/>
          </ac:spMkLst>
        </pc:spChg>
        <pc:spChg chg="mod">
          <ac:chgData name="Chahel Gupta" userId="20d68076f72bd7db" providerId="LiveId" clId="{B7CF0DAD-D206-4FC2-A5A8-287C9A138E52}" dt="2020-10-21T06:56:03.068" v="329" actId="207"/>
          <ac:spMkLst>
            <pc:docMk/>
            <pc:sldMk cId="2467290404" sldId="257"/>
            <ac:spMk id="125" creationId="{EB8D1F8A-7785-454D-BD96-D6FB70D7202C}"/>
          </ac:spMkLst>
        </pc:spChg>
        <pc:spChg chg="mod ord">
          <ac:chgData name="Chahel Gupta" userId="20d68076f72bd7db" providerId="LiveId" clId="{B7CF0DAD-D206-4FC2-A5A8-287C9A138E52}" dt="2020-10-21T06:56:22.243" v="339" actId="171"/>
          <ac:spMkLst>
            <pc:docMk/>
            <pc:sldMk cId="2467290404" sldId="257"/>
            <ac:spMk id="127" creationId="{CC03C4EF-997C-4072-A50C-3EB03CDDD9FF}"/>
          </ac:spMkLst>
        </pc:spChg>
        <pc:grpChg chg="mod">
          <ac:chgData name="Chahel Gupta" userId="20d68076f72bd7db" providerId="LiveId" clId="{B7CF0DAD-D206-4FC2-A5A8-287C9A138E52}" dt="2020-10-21T07:50:16.056" v="467" actId="1076"/>
          <ac:grpSpMkLst>
            <pc:docMk/>
            <pc:sldMk cId="2467290404" sldId="257"/>
            <ac:grpSpMk id="248" creationId="{A84FE425-28B4-4DFC-AACE-5D2BF43008D9}"/>
          </ac:grpSpMkLst>
        </pc:grpChg>
        <pc:grpChg chg="ord">
          <ac:chgData name="Chahel Gupta" userId="20d68076f72bd7db" providerId="LiveId" clId="{B7CF0DAD-D206-4FC2-A5A8-287C9A138E52}" dt="2020-10-21T06:56:32.445" v="340" actId="171"/>
          <ac:grpSpMkLst>
            <pc:docMk/>
            <pc:sldMk cId="2467290404" sldId="257"/>
            <ac:grpSpMk id="251" creationId="{7B64407A-7EEB-4625-A8B1-654328AB8F52}"/>
          </ac:grpSpMkLst>
        </pc:grpChg>
        <pc:picChg chg="mod">
          <ac:chgData name="Chahel Gupta" userId="20d68076f72bd7db" providerId="LiveId" clId="{B7CF0DAD-D206-4FC2-A5A8-287C9A138E52}" dt="2020-10-21T06:56:48.088" v="341" actId="14100"/>
          <ac:picMkLst>
            <pc:docMk/>
            <pc:sldMk cId="2467290404" sldId="257"/>
            <ac:picMk id="1026" creationId="{2F912E77-3808-453F-A851-01000807B80E}"/>
          </ac:picMkLst>
        </pc:picChg>
      </pc:sldChg>
      <pc:sldChg chg="modSp mod">
        <pc:chgData name="Chahel Gupta" userId="20d68076f72bd7db" providerId="LiveId" clId="{B7CF0DAD-D206-4FC2-A5A8-287C9A138E52}" dt="2020-10-21T06:39:59.013" v="119" actId="1037"/>
        <pc:sldMkLst>
          <pc:docMk/>
          <pc:sldMk cId="822406705" sldId="258"/>
        </pc:sldMkLst>
        <pc:spChg chg="mod">
          <ac:chgData name="Chahel Gupta" userId="20d68076f72bd7db" providerId="LiveId" clId="{B7CF0DAD-D206-4FC2-A5A8-287C9A138E52}" dt="2020-10-21T06:39:59.013" v="119" actId="1037"/>
          <ac:spMkLst>
            <pc:docMk/>
            <pc:sldMk cId="822406705" sldId="258"/>
            <ac:spMk id="7" creationId="{E95B233D-6401-4692-99D6-E3CB4099DF46}"/>
          </ac:spMkLst>
        </pc:spChg>
      </pc:sldChg>
      <pc:sldChg chg="modSp mod">
        <pc:chgData name="Chahel Gupta" userId="20d68076f72bd7db" providerId="LiveId" clId="{B7CF0DAD-D206-4FC2-A5A8-287C9A138E52}" dt="2020-10-21T07:32:20.632" v="458" actId="1036"/>
        <pc:sldMkLst>
          <pc:docMk/>
          <pc:sldMk cId="479644571" sldId="259"/>
        </pc:sldMkLst>
        <pc:spChg chg="mod">
          <ac:chgData name="Chahel Gupta" userId="20d68076f72bd7db" providerId="LiveId" clId="{B7CF0DAD-D206-4FC2-A5A8-287C9A138E52}" dt="2020-10-21T07:32:20.632" v="458" actId="1036"/>
          <ac:spMkLst>
            <pc:docMk/>
            <pc:sldMk cId="479644571" sldId="259"/>
            <ac:spMk id="18" creationId="{AA30B849-586B-422B-8956-DC86B1F5118F}"/>
          </ac:spMkLst>
        </pc:spChg>
      </pc:sldChg>
      <pc:sldChg chg="addSp delSp modSp mod modAnim">
        <pc:chgData name="Chahel Gupta" userId="20d68076f72bd7db" providerId="LiveId" clId="{B7CF0DAD-D206-4FC2-A5A8-287C9A138E52}" dt="2020-10-21T07:26:57.629" v="441" actId="208"/>
        <pc:sldMkLst>
          <pc:docMk/>
          <pc:sldMk cId="954943823" sldId="260"/>
        </pc:sldMkLst>
        <pc:spChg chg="add del mod">
          <ac:chgData name="Chahel Gupta" userId="20d68076f72bd7db" providerId="LiveId" clId="{B7CF0DAD-D206-4FC2-A5A8-287C9A138E52}" dt="2020-10-21T07:24:12.221" v="424" actId="478"/>
          <ac:spMkLst>
            <pc:docMk/>
            <pc:sldMk cId="954943823" sldId="260"/>
            <ac:spMk id="2" creationId="{6EDE890B-6F2A-4D9E-A4A4-02D70A8ED426}"/>
          </ac:spMkLst>
        </pc:spChg>
        <pc:picChg chg="mod">
          <ac:chgData name="Chahel Gupta" userId="20d68076f72bd7db" providerId="LiveId" clId="{B7CF0DAD-D206-4FC2-A5A8-287C9A138E52}" dt="2020-10-21T07:19:09.826" v="417" actId="1036"/>
          <ac:picMkLst>
            <pc:docMk/>
            <pc:sldMk cId="954943823" sldId="260"/>
            <ac:picMk id="18" creationId="{6F784097-403F-482B-81EC-CE6674C4577F}"/>
          </ac:picMkLst>
        </pc:picChg>
        <pc:cxnChg chg="add mod">
          <ac:chgData name="Chahel Gupta" userId="20d68076f72bd7db" providerId="LiveId" clId="{B7CF0DAD-D206-4FC2-A5A8-287C9A138E52}" dt="2020-10-21T07:26:57.629" v="441" actId="208"/>
          <ac:cxnSpMkLst>
            <pc:docMk/>
            <pc:sldMk cId="954943823" sldId="260"/>
            <ac:cxnSpMk id="7" creationId="{B4E77721-0D7F-4B04-8519-5DA81A43FB20}"/>
          </ac:cxnSpMkLst>
        </pc:cxnChg>
        <pc:cxnChg chg="add mod">
          <ac:chgData name="Chahel Gupta" userId="20d68076f72bd7db" providerId="LiveId" clId="{B7CF0DAD-D206-4FC2-A5A8-287C9A138E52}" dt="2020-10-21T07:26:53.742" v="440" actId="208"/>
          <ac:cxnSpMkLst>
            <pc:docMk/>
            <pc:sldMk cId="954943823" sldId="260"/>
            <ac:cxnSpMk id="11" creationId="{82803306-BCA1-4409-8845-C67E58634371}"/>
          </ac:cxnSpMkLst>
        </pc:cxnChg>
        <pc:cxnChg chg="add del mod">
          <ac:chgData name="Chahel Gupta" userId="20d68076f72bd7db" providerId="LiveId" clId="{B7CF0DAD-D206-4FC2-A5A8-287C9A138E52}" dt="2020-10-21T07:25:10.298" v="431" actId="478"/>
          <ac:cxnSpMkLst>
            <pc:docMk/>
            <pc:sldMk cId="954943823" sldId="260"/>
            <ac:cxnSpMk id="12" creationId="{CC8C5B46-9F7A-4A58-92DC-6989B1F8EF78}"/>
          </ac:cxnSpMkLst>
        </pc:cxnChg>
      </pc:sldChg>
      <pc:sldChg chg="modSp mod">
        <pc:chgData name="Chahel Gupta" userId="20d68076f72bd7db" providerId="LiveId" clId="{B7CF0DAD-D206-4FC2-A5A8-287C9A138E52}" dt="2020-10-21T08:21:21.536" v="473" actId="20577"/>
        <pc:sldMkLst>
          <pc:docMk/>
          <pc:sldMk cId="4138121918" sldId="261"/>
        </pc:sldMkLst>
        <pc:spChg chg="mod">
          <ac:chgData name="Chahel Gupta" userId="20d68076f72bd7db" providerId="LiveId" clId="{B7CF0DAD-D206-4FC2-A5A8-287C9A138E52}" dt="2020-10-21T07:48:56.543" v="461" actId="207"/>
          <ac:spMkLst>
            <pc:docMk/>
            <pc:sldMk cId="4138121918" sldId="261"/>
            <ac:spMk id="8" creationId="{9C9C5E3E-2A06-4F79-9B89-48C3EF3148C2}"/>
          </ac:spMkLst>
        </pc:spChg>
        <pc:spChg chg="mod">
          <ac:chgData name="Chahel Gupta" userId="20d68076f72bd7db" providerId="LiveId" clId="{B7CF0DAD-D206-4FC2-A5A8-287C9A138E52}" dt="2020-10-21T07:48:51.747" v="460" actId="207"/>
          <ac:spMkLst>
            <pc:docMk/>
            <pc:sldMk cId="4138121918" sldId="261"/>
            <ac:spMk id="10" creationId="{0C7B8DE0-B26C-4441-999E-11F8C840669D}"/>
          </ac:spMkLst>
        </pc:spChg>
        <pc:spChg chg="mod">
          <ac:chgData name="Chahel Gupta" userId="20d68076f72bd7db" providerId="LiveId" clId="{B7CF0DAD-D206-4FC2-A5A8-287C9A138E52}" dt="2020-10-21T07:49:19.953" v="465" actId="207"/>
          <ac:spMkLst>
            <pc:docMk/>
            <pc:sldMk cId="4138121918" sldId="261"/>
            <ac:spMk id="12" creationId="{20F5E36E-D5A3-4D03-A988-E91F741BBD8A}"/>
          </ac:spMkLst>
        </pc:spChg>
        <pc:spChg chg="mod">
          <ac:chgData name="Chahel Gupta" userId="20d68076f72bd7db" providerId="LiveId" clId="{B7CF0DAD-D206-4FC2-A5A8-287C9A138E52}" dt="2020-10-21T07:49:13.709" v="464" actId="207"/>
          <ac:spMkLst>
            <pc:docMk/>
            <pc:sldMk cId="4138121918" sldId="261"/>
            <ac:spMk id="14" creationId="{018FCCDD-52E2-46C8-9987-101328B58E21}"/>
          </ac:spMkLst>
        </pc:spChg>
        <pc:spChg chg="mod">
          <ac:chgData name="Chahel Gupta" userId="20d68076f72bd7db" providerId="LiveId" clId="{B7CF0DAD-D206-4FC2-A5A8-287C9A138E52}" dt="2020-10-21T07:49:07.346" v="463" actId="207"/>
          <ac:spMkLst>
            <pc:docMk/>
            <pc:sldMk cId="4138121918" sldId="261"/>
            <ac:spMk id="16" creationId="{E3F635DD-76D4-4368-81CD-8123716487DB}"/>
          </ac:spMkLst>
        </pc:spChg>
        <pc:spChg chg="mod">
          <ac:chgData name="Chahel Gupta" userId="20d68076f72bd7db" providerId="LiveId" clId="{B7CF0DAD-D206-4FC2-A5A8-287C9A138E52}" dt="2020-10-21T07:49:01.483" v="462" actId="207"/>
          <ac:spMkLst>
            <pc:docMk/>
            <pc:sldMk cId="4138121918" sldId="261"/>
            <ac:spMk id="18" creationId="{201A9D95-A986-4088-9FA5-21909A3DC778}"/>
          </ac:spMkLst>
        </pc:spChg>
        <pc:spChg chg="mod">
          <ac:chgData name="Chahel Gupta" userId="20d68076f72bd7db" providerId="LiveId" clId="{B7CF0DAD-D206-4FC2-A5A8-287C9A138E52}" dt="2020-10-21T08:21:21.536" v="473" actId="20577"/>
          <ac:spMkLst>
            <pc:docMk/>
            <pc:sldMk cId="4138121918" sldId="261"/>
            <ac:spMk id="44" creationId="{5ADA2DE7-C85E-4251-8B6D-AE4C9EAA761E}"/>
          </ac:spMkLst>
        </pc:spChg>
        <pc:spChg chg="mod">
          <ac:chgData name="Chahel Gupta" userId="20d68076f72bd7db" providerId="LiveId" clId="{B7CF0DAD-D206-4FC2-A5A8-287C9A138E52}" dt="2020-10-21T07:18:57.762" v="403" actId="1036"/>
          <ac:spMkLst>
            <pc:docMk/>
            <pc:sldMk cId="4138121918" sldId="261"/>
            <ac:spMk id="50" creationId="{00E17F9B-59E7-47CD-B57C-706A9438D54B}"/>
          </ac:spMkLst>
        </pc:spChg>
        <pc:cxnChg chg="mod">
          <ac:chgData name="Chahel Gupta" userId="20d68076f72bd7db" providerId="LiveId" clId="{B7CF0DAD-D206-4FC2-A5A8-287C9A138E52}" dt="2020-10-21T07:18:57.762" v="403" actId="1036"/>
          <ac:cxnSpMkLst>
            <pc:docMk/>
            <pc:sldMk cId="4138121918" sldId="261"/>
            <ac:cxnSpMk id="32" creationId="{3E779759-2CB4-4A1A-8423-BE054AB89675}"/>
          </ac:cxnSpMkLst>
        </pc:cxnChg>
        <pc:cxnChg chg="mod">
          <ac:chgData name="Chahel Gupta" userId="20d68076f72bd7db" providerId="LiveId" clId="{B7CF0DAD-D206-4FC2-A5A8-287C9A138E52}" dt="2020-10-21T07:18:57.762" v="403" actId="1036"/>
          <ac:cxnSpMkLst>
            <pc:docMk/>
            <pc:sldMk cId="4138121918" sldId="261"/>
            <ac:cxnSpMk id="36" creationId="{40390CB0-5C24-41EC-A32F-2EC9597109E1}"/>
          </ac:cxnSpMkLst>
        </pc:cxnChg>
      </pc:sldChg>
      <pc:sldChg chg="delSp modSp mod delAnim modAnim">
        <pc:chgData name="Chahel Gupta" userId="20d68076f72bd7db" providerId="LiveId" clId="{B7CF0DAD-D206-4FC2-A5A8-287C9A138E52}" dt="2020-10-21T07:17:51.779" v="385" actId="1038"/>
        <pc:sldMkLst>
          <pc:docMk/>
          <pc:sldMk cId="3120112913" sldId="262"/>
        </pc:sldMkLst>
        <pc:spChg chg="mod">
          <ac:chgData name="Chahel Gupta" userId="20d68076f72bd7db" providerId="LiveId" clId="{B7CF0DAD-D206-4FC2-A5A8-287C9A138E52}" dt="2020-10-21T07:16:17.342" v="365" actId="1076"/>
          <ac:spMkLst>
            <pc:docMk/>
            <pc:sldMk cId="3120112913" sldId="262"/>
            <ac:spMk id="14" creationId="{21338390-430F-4CC9-B45C-A540DA03CB07}"/>
          </ac:spMkLst>
        </pc:spChg>
        <pc:spChg chg="mod">
          <ac:chgData name="Chahel Gupta" userId="20d68076f72bd7db" providerId="LiveId" clId="{B7CF0DAD-D206-4FC2-A5A8-287C9A138E52}" dt="2020-10-21T07:17:15.391" v="373" actId="20577"/>
          <ac:spMkLst>
            <pc:docMk/>
            <pc:sldMk cId="3120112913" sldId="262"/>
            <ac:spMk id="16" creationId="{5AA9B674-1174-4155-B9E6-26B30A4F0FEA}"/>
          </ac:spMkLst>
        </pc:spChg>
        <pc:spChg chg="del mod">
          <ac:chgData name="Chahel Gupta" userId="20d68076f72bd7db" providerId="LiveId" clId="{B7CF0DAD-D206-4FC2-A5A8-287C9A138E52}" dt="2020-10-21T06:45:50.751" v="125" actId="478"/>
          <ac:spMkLst>
            <pc:docMk/>
            <pc:sldMk cId="3120112913" sldId="262"/>
            <ac:spMk id="18" creationId="{894AC1E1-3849-443C-B821-2F13DD2ABA20}"/>
          </ac:spMkLst>
        </pc:spChg>
        <pc:spChg chg="del">
          <ac:chgData name="Chahel Gupta" userId="20d68076f72bd7db" providerId="LiveId" clId="{B7CF0DAD-D206-4FC2-A5A8-287C9A138E52}" dt="2020-10-21T06:45:58.826" v="126" actId="478"/>
          <ac:spMkLst>
            <pc:docMk/>
            <pc:sldMk cId="3120112913" sldId="262"/>
            <ac:spMk id="20" creationId="{5088CB04-3286-45C9-BCF9-FB36DA8880E4}"/>
          </ac:spMkLst>
        </pc:spChg>
        <pc:spChg chg="mod">
          <ac:chgData name="Chahel Gupta" userId="20d68076f72bd7db" providerId="LiveId" clId="{B7CF0DAD-D206-4FC2-A5A8-287C9A138E52}" dt="2020-10-21T07:17:12.625" v="372" actId="20577"/>
          <ac:spMkLst>
            <pc:docMk/>
            <pc:sldMk cId="3120112913" sldId="262"/>
            <ac:spMk id="22" creationId="{471CB72A-53E3-4204-ACDB-7156760DC17B}"/>
          </ac:spMkLst>
        </pc:spChg>
        <pc:spChg chg="mod">
          <ac:chgData name="Chahel Gupta" userId="20d68076f72bd7db" providerId="LiveId" clId="{B7CF0DAD-D206-4FC2-A5A8-287C9A138E52}" dt="2020-10-21T06:49:40.606" v="236" actId="1037"/>
          <ac:spMkLst>
            <pc:docMk/>
            <pc:sldMk cId="3120112913" sldId="262"/>
            <ac:spMk id="24" creationId="{E5F99FD3-3044-4088-95C0-654598A8CCA4}"/>
          </ac:spMkLst>
        </pc:spChg>
        <pc:spChg chg="mod">
          <ac:chgData name="Chahel Gupta" userId="20d68076f72bd7db" providerId="LiveId" clId="{B7CF0DAD-D206-4FC2-A5A8-287C9A138E52}" dt="2020-10-21T06:49:09.568" v="198" actId="1037"/>
          <ac:spMkLst>
            <pc:docMk/>
            <pc:sldMk cId="3120112913" sldId="262"/>
            <ac:spMk id="26" creationId="{5360343C-C174-4C4B-BE8E-722D505C523E}"/>
          </ac:spMkLst>
        </pc:spChg>
        <pc:spChg chg="mod">
          <ac:chgData name="Chahel Gupta" userId="20d68076f72bd7db" providerId="LiveId" clId="{B7CF0DAD-D206-4FC2-A5A8-287C9A138E52}" dt="2020-10-21T07:15:28.270" v="360" actId="1076"/>
          <ac:spMkLst>
            <pc:docMk/>
            <pc:sldMk cId="3120112913" sldId="262"/>
            <ac:spMk id="28" creationId="{014CCB62-4701-44E4-9476-379F10685534}"/>
          </ac:spMkLst>
        </pc:spChg>
        <pc:spChg chg="mod">
          <ac:chgData name="Chahel Gupta" userId="20d68076f72bd7db" providerId="LiveId" clId="{B7CF0DAD-D206-4FC2-A5A8-287C9A138E52}" dt="2020-10-21T06:52:05.435" v="325" actId="207"/>
          <ac:spMkLst>
            <pc:docMk/>
            <pc:sldMk cId="3120112913" sldId="262"/>
            <ac:spMk id="29" creationId="{6DDF5F0A-1550-4C1A-9785-CA7243DF1507}"/>
          </ac:spMkLst>
        </pc:spChg>
        <pc:spChg chg="mod">
          <ac:chgData name="Chahel Gupta" userId="20d68076f72bd7db" providerId="LiveId" clId="{B7CF0DAD-D206-4FC2-A5A8-287C9A138E52}" dt="2020-10-21T06:55:15.717" v="326" actId="207"/>
          <ac:spMkLst>
            <pc:docMk/>
            <pc:sldMk cId="3120112913" sldId="262"/>
            <ac:spMk id="31" creationId="{F4604843-3FED-4AB5-BDAF-290F9218B317}"/>
          </ac:spMkLst>
        </pc:spChg>
        <pc:picChg chg="mod">
          <ac:chgData name="Chahel Gupta" userId="20d68076f72bd7db" providerId="LiveId" clId="{B7CF0DAD-D206-4FC2-A5A8-287C9A138E52}" dt="2020-10-21T06:59:38.553" v="348" actId="1076"/>
          <ac:picMkLst>
            <pc:docMk/>
            <pc:sldMk cId="3120112913" sldId="262"/>
            <ac:picMk id="12" creationId="{3CFA37FF-5007-49A9-B5DC-C778C4BA705F}"/>
          </ac:picMkLst>
        </pc:picChg>
        <pc:picChg chg="mod">
          <ac:chgData name="Chahel Gupta" userId="20d68076f72bd7db" providerId="LiveId" clId="{B7CF0DAD-D206-4FC2-A5A8-287C9A138E52}" dt="2020-10-21T07:16:17.342" v="365" actId="1076"/>
          <ac:picMkLst>
            <pc:docMk/>
            <pc:sldMk cId="3120112913" sldId="262"/>
            <ac:picMk id="33" creationId="{527D7664-2AFC-409A-A4CB-1CA3A4D8A249}"/>
          </ac:picMkLst>
        </pc:picChg>
        <pc:picChg chg="mod">
          <ac:chgData name="Chahel Gupta" userId="20d68076f72bd7db" providerId="LiveId" clId="{B7CF0DAD-D206-4FC2-A5A8-287C9A138E52}" dt="2020-10-21T06:50:00.966" v="322" actId="1037"/>
          <ac:picMkLst>
            <pc:docMk/>
            <pc:sldMk cId="3120112913" sldId="262"/>
            <ac:picMk id="35" creationId="{516B233B-75C2-4CDC-8D81-13ADE4B93BCD}"/>
          </ac:picMkLst>
        </pc:picChg>
        <pc:picChg chg="mod">
          <ac:chgData name="Chahel Gupta" userId="20d68076f72bd7db" providerId="LiveId" clId="{B7CF0DAD-D206-4FC2-A5A8-287C9A138E52}" dt="2020-10-21T07:17:45.731" v="381" actId="1038"/>
          <ac:picMkLst>
            <pc:docMk/>
            <pc:sldMk cId="3120112913" sldId="262"/>
            <ac:picMk id="37" creationId="{8629C8F1-4689-491F-B945-9648F7038607}"/>
          </ac:picMkLst>
        </pc:picChg>
        <pc:picChg chg="mod">
          <ac:chgData name="Chahel Gupta" userId="20d68076f72bd7db" providerId="LiveId" clId="{B7CF0DAD-D206-4FC2-A5A8-287C9A138E52}" dt="2020-10-21T07:17:40.601" v="378" actId="1038"/>
          <ac:picMkLst>
            <pc:docMk/>
            <pc:sldMk cId="3120112913" sldId="262"/>
            <ac:picMk id="39" creationId="{1E712789-A53F-45E5-9C53-7748E0007ACE}"/>
          </ac:picMkLst>
        </pc:picChg>
        <pc:picChg chg="mod">
          <ac:chgData name="Chahel Gupta" userId="20d68076f72bd7db" providerId="LiveId" clId="{B7CF0DAD-D206-4FC2-A5A8-287C9A138E52}" dt="2020-10-21T07:17:51.779" v="385" actId="1038"/>
          <ac:picMkLst>
            <pc:docMk/>
            <pc:sldMk cId="3120112913" sldId="262"/>
            <ac:picMk id="41" creationId="{50392376-F568-4451-A771-01DDC2A1A3A0}"/>
          </ac:picMkLst>
        </pc:picChg>
        <pc:picChg chg="mod">
          <ac:chgData name="Chahel Gupta" userId="20d68076f72bd7db" providerId="LiveId" clId="{B7CF0DAD-D206-4FC2-A5A8-287C9A138E52}" dt="2020-10-21T07:01:40.395" v="350" actId="1076"/>
          <ac:picMkLst>
            <pc:docMk/>
            <pc:sldMk cId="3120112913" sldId="262"/>
            <ac:picMk id="43" creationId="{3D7A63F5-BF38-41C5-8D79-C2FF92A9467F}"/>
          </ac:picMkLst>
        </pc:picChg>
        <pc:picChg chg="del">
          <ac:chgData name="Chahel Gupta" userId="20d68076f72bd7db" providerId="LiveId" clId="{B7CF0DAD-D206-4FC2-A5A8-287C9A138E52}" dt="2020-10-21T06:48:35.112" v="136" actId="478"/>
          <ac:picMkLst>
            <pc:docMk/>
            <pc:sldMk cId="3120112913" sldId="262"/>
            <ac:picMk id="45" creationId="{A54162B0-04F5-4703-A9AA-E23E9515072A}"/>
          </ac:picMkLst>
        </pc:picChg>
        <pc:picChg chg="del">
          <ac:chgData name="Chahel Gupta" userId="20d68076f72bd7db" providerId="LiveId" clId="{B7CF0DAD-D206-4FC2-A5A8-287C9A138E52}" dt="2020-10-21T06:48:33.053" v="135" actId="478"/>
          <ac:picMkLst>
            <pc:docMk/>
            <pc:sldMk cId="3120112913" sldId="262"/>
            <ac:picMk id="47" creationId="{EBA8284B-A9B8-4C45-B327-9D9EDFC21C63}"/>
          </ac:picMkLst>
        </pc:picChg>
      </pc:sldChg>
      <pc:sldChg chg="addSp delSp modSp del mod">
        <pc:chgData name="Chahel Gupta" userId="20d68076f72bd7db" providerId="LiveId" clId="{B7CF0DAD-D206-4FC2-A5A8-287C9A138E52}" dt="2020-10-21T05:08:31.784" v="25" actId="47"/>
        <pc:sldMkLst>
          <pc:docMk/>
          <pc:sldMk cId="3237711699" sldId="263"/>
        </pc:sldMkLst>
        <pc:spChg chg="add del">
          <ac:chgData name="Chahel Gupta" userId="20d68076f72bd7db" providerId="LiveId" clId="{B7CF0DAD-D206-4FC2-A5A8-287C9A138E52}" dt="2020-10-21T04:34:19.223" v="4" actId="22"/>
          <ac:spMkLst>
            <pc:docMk/>
            <pc:sldMk cId="3237711699" sldId="263"/>
            <ac:spMk id="2" creationId="{051C3DF9-1F9F-4878-80E9-397FD95FF540}"/>
          </ac:spMkLst>
        </pc:spChg>
        <pc:picChg chg="add mod">
          <ac:chgData name="Chahel Gupta" userId="20d68076f72bd7db" providerId="LiveId" clId="{B7CF0DAD-D206-4FC2-A5A8-287C9A138E52}" dt="2020-10-21T04:40:13.298" v="11" actId="931"/>
          <ac:picMkLst>
            <pc:docMk/>
            <pc:sldMk cId="3237711699" sldId="263"/>
            <ac:picMk id="8" creationId="{3528DDD9-05B4-4D2B-8843-4EC48A971B74}"/>
          </ac:picMkLst>
        </pc:picChg>
      </pc:sldChg>
      <pc:sldChg chg="addSp delSp modSp mod">
        <pc:chgData name="Chahel Gupta" userId="20d68076f72bd7db" providerId="LiveId" clId="{B7CF0DAD-D206-4FC2-A5A8-287C9A138E52}" dt="2020-10-21T05:20:58.959" v="31" actId="14100"/>
        <pc:sldMkLst>
          <pc:docMk/>
          <pc:sldMk cId="3911737086" sldId="264"/>
        </pc:sldMkLst>
        <pc:spChg chg="add del ord">
          <ac:chgData name="Chahel Gupta" userId="20d68076f72bd7db" providerId="LiveId" clId="{B7CF0DAD-D206-4FC2-A5A8-287C9A138E52}" dt="2020-10-21T04:42:26.412" v="12" actId="478"/>
          <ac:spMkLst>
            <pc:docMk/>
            <pc:sldMk cId="3911737086" sldId="264"/>
            <ac:spMk id="2" creationId="{1D159A6F-C88A-4A46-8270-1A45F6D3B00C}"/>
          </ac:spMkLst>
        </pc:spChg>
        <pc:spChg chg="add del ord">
          <ac:chgData name="Chahel Gupta" userId="20d68076f72bd7db" providerId="LiveId" clId="{B7CF0DAD-D206-4FC2-A5A8-287C9A138E52}" dt="2020-10-21T04:42:29.691" v="13" actId="478"/>
          <ac:spMkLst>
            <pc:docMk/>
            <pc:sldMk cId="3911737086" sldId="264"/>
            <ac:spMk id="7" creationId="{36F39BC3-1517-47F2-8C5A-39AE3150D482}"/>
          </ac:spMkLst>
        </pc:spChg>
        <pc:spChg chg="add ord">
          <ac:chgData name="Chahel Gupta" userId="20d68076f72bd7db" providerId="LiveId" clId="{B7CF0DAD-D206-4FC2-A5A8-287C9A138E52}" dt="2020-10-21T05:08:22.221" v="21" actId="171"/>
          <ac:spMkLst>
            <pc:docMk/>
            <pc:sldMk cId="3911737086" sldId="264"/>
            <ac:spMk id="9" creationId="{229261A6-DE80-46AA-909D-E1D44F1F25A7}"/>
          </ac:spMkLst>
        </pc:spChg>
        <pc:spChg chg="add ord">
          <ac:chgData name="Chahel Gupta" userId="20d68076f72bd7db" providerId="LiveId" clId="{B7CF0DAD-D206-4FC2-A5A8-287C9A138E52}" dt="2020-10-21T05:08:29.400" v="24" actId="171"/>
          <ac:spMkLst>
            <pc:docMk/>
            <pc:sldMk cId="3911737086" sldId="264"/>
            <ac:spMk id="11" creationId="{C2142180-2CEC-4B58-976A-E33DCDC68A2A}"/>
          </ac:spMkLst>
        </pc:spChg>
        <pc:picChg chg="mod">
          <ac:chgData name="Chahel Gupta" userId="20d68076f72bd7db" providerId="LiveId" clId="{B7CF0DAD-D206-4FC2-A5A8-287C9A138E52}" dt="2020-10-21T05:20:58.959" v="31" actId="14100"/>
          <ac:picMkLst>
            <pc:docMk/>
            <pc:sldMk cId="3911737086" sldId="264"/>
            <ac:picMk id="3" creationId="{C4102439-5685-4883-8B7D-F90054B4AF37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26EF48-4355-4E9C-A758-CB26D688A286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926E89-D646-45D1-B4AA-167FED8FFB92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YOU</a:t>
          </a:r>
        </a:p>
      </dgm:t>
    </dgm:pt>
    <dgm:pt modelId="{1B952E41-B6B6-43F0-AF4B-9ED7EFB23D42}" type="parTrans" cxnId="{43F6B640-62C1-48FA-865A-FAD4DD242865}">
      <dgm:prSet/>
      <dgm:spPr/>
      <dgm:t>
        <a:bodyPr/>
        <a:lstStyle/>
        <a:p>
          <a:endParaRPr lang="en-US"/>
        </a:p>
      </dgm:t>
    </dgm:pt>
    <dgm:pt modelId="{BC0363C0-C893-4EB7-933B-4B98FE4FF21C}" type="sibTrans" cxnId="{43F6B640-62C1-48FA-865A-FAD4DD242865}">
      <dgm:prSet/>
      <dgm:spPr/>
      <dgm:t>
        <a:bodyPr/>
        <a:lstStyle/>
        <a:p>
          <a:endParaRPr lang="en-US"/>
        </a:p>
      </dgm:t>
    </dgm:pt>
    <dgm:pt modelId="{AFD917B0-568F-4FA5-B98A-7A8579AFB146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CONSTRAINTS</a:t>
          </a:r>
        </a:p>
      </dgm:t>
    </dgm:pt>
    <dgm:pt modelId="{7FCAE5E4-55E5-4A45-9DF3-1EFD2AC7F04C}" type="parTrans" cxnId="{3378D8AF-CF69-46B9-88B4-D04DB8FA462B}">
      <dgm:prSet/>
      <dgm:spPr>
        <a:solidFill>
          <a:srgbClr val="F8CBAD"/>
        </a:solidFill>
      </dgm:spPr>
      <dgm:t>
        <a:bodyPr/>
        <a:lstStyle/>
        <a:p>
          <a:endParaRPr lang="en-US"/>
        </a:p>
      </dgm:t>
    </dgm:pt>
    <dgm:pt modelId="{79E87969-4CE3-45C1-A760-FF1B2404B0BB}" type="sibTrans" cxnId="{3378D8AF-CF69-46B9-88B4-D04DB8FA462B}">
      <dgm:prSet/>
      <dgm:spPr/>
      <dgm:t>
        <a:bodyPr/>
        <a:lstStyle/>
        <a:p>
          <a:endParaRPr lang="en-US"/>
        </a:p>
      </dgm:t>
    </dgm:pt>
    <dgm:pt modelId="{D40E4096-334F-40BA-898F-6EB61C328E37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DEMANDS</a:t>
          </a:r>
        </a:p>
      </dgm:t>
    </dgm:pt>
    <dgm:pt modelId="{BA47C20D-22EC-4198-8142-033334BC83AD}" type="parTrans" cxnId="{100E80FE-B25F-4F90-8B52-5C46CCBF5F3D}">
      <dgm:prSet/>
      <dgm:spPr>
        <a:solidFill>
          <a:srgbClr val="F8CBAD"/>
        </a:solidFill>
      </dgm:spPr>
      <dgm:t>
        <a:bodyPr/>
        <a:lstStyle/>
        <a:p>
          <a:endParaRPr lang="en-US"/>
        </a:p>
      </dgm:t>
    </dgm:pt>
    <dgm:pt modelId="{9CCA3C93-9CFE-4EE8-A8F8-34A2D6813051}" type="sibTrans" cxnId="{100E80FE-B25F-4F90-8B52-5C46CCBF5F3D}">
      <dgm:prSet/>
      <dgm:spPr/>
      <dgm:t>
        <a:bodyPr/>
        <a:lstStyle/>
        <a:p>
          <a:endParaRPr lang="en-US"/>
        </a:p>
      </dgm:t>
    </dgm:pt>
    <dgm:pt modelId="{53B62A96-041E-4451-AC6C-09343F7C017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CHOICES</a:t>
          </a:r>
        </a:p>
      </dgm:t>
    </dgm:pt>
    <dgm:pt modelId="{8D695AE5-20C7-4019-92CF-07B656BE1D6B}" type="parTrans" cxnId="{991F9C86-FEDC-4EA5-BEB0-C60EB1B27B4D}">
      <dgm:prSet/>
      <dgm:spPr>
        <a:solidFill>
          <a:srgbClr val="F8CBAD"/>
        </a:solidFill>
      </dgm:spPr>
      <dgm:t>
        <a:bodyPr/>
        <a:lstStyle/>
        <a:p>
          <a:endParaRPr lang="en-US"/>
        </a:p>
      </dgm:t>
    </dgm:pt>
    <dgm:pt modelId="{01E64DEF-026D-42C9-A16A-57605208D380}" type="sibTrans" cxnId="{991F9C86-FEDC-4EA5-BEB0-C60EB1B27B4D}">
      <dgm:prSet/>
      <dgm:spPr/>
      <dgm:t>
        <a:bodyPr/>
        <a:lstStyle/>
        <a:p>
          <a:endParaRPr lang="en-US"/>
        </a:p>
      </dgm:t>
    </dgm:pt>
    <dgm:pt modelId="{7B9018EB-6B5B-4E0B-8A81-CE3A0FFC6994}" type="pres">
      <dgm:prSet presAssocID="{D826EF48-4355-4E9C-A758-CB26D688A28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8F0A930-10FD-4A0F-925B-AD03F2502EC3}" type="pres">
      <dgm:prSet presAssocID="{94926E89-D646-45D1-B4AA-167FED8FFB92}" presName="centerShape" presStyleLbl="node0" presStyleIdx="0" presStyleCnt="1"/>
      <dgm:spPr/>
    </dgm:pt>
    <dgm:pt modelId="{C932D15D-9C0C-4F88-B9A7-9BCD22879D6E}" type="pres">
      <dgm:prSet presAssocID="{7FCAE5E4-55E5-4A45-9DF3-1EFD2AC7F04C}" presName="parTrans" presStyleLbl="bgSibTrans2D1" presStyleIdx="0" presStyleCnt="3"/>
      <dgm:spPr/>
    </dgm:pt>
    <dgm:pt modelId="{F6D30E8D-9442-4EB9-BA5D-2FA006DCD003}" type="pres">
      <dgm:prSet presAssocID="{AFD917B0-568F-4FA5-B98A-7A8579AFB146}" presName="node" presStyleLbl="node1" presStyleIdx="0" presStyleCnt="3" custRadScaleRad="119613" custRadScaleInc="-3983">
        <dgm:presLayoutVars>
          <dgm:bulletEnabled val="1"/>
        </dgm:presLayoutVars>
      </dgm:prSet>
      <dgm:spPr/>
    </dgm:pt>
    <dgm:pt modelId="{7F4CB196-66F1-41B1-BD9F-8B3FE0C6CAB1}" type="pres">
      <dgm:prSet presAssocID="{BA47C20D-22EC-4198-8142-033334BC83AD}" presName="parTrans" presStyleLbl="bgSibTrans2D1" presStyleIdx="1" presStyleCnt="3"/>
      <dgm:spPr/>
    </dgm:pt>
    <dgm:pt modelId="{4B5ECEDE-0D9E-4E86-B691-8F923FDB7A34}" type="pres">
      <dgm:prSet presAssocID="{D40E4096-334F-40BA-898F-6EB61C328E37}" presName="node" presStyleLbl="node1" presStyleIdx="1" presStyleCnt="3">
        <dgm:presLayoutVars>
          <dgm:bulletEnabled val="1"/>
        </dgm:presLayoutVars>
      </dgm:prSet>
      <dgm:spPr/>
    </dgm:pt>
    <dgm:pt modelId="{972722D2-3BA1-4E59-B8A2-720FC9A6C280}" type="pres">
      <dgm:prSet presAssocID="{8D695AE5-20C7-4019-92CF-07B656BE1D6B}" presName="parTrans" presStyleLbl="bgSibTrans2D1" presStyleIdx="2" presStyleCnt="3"/>
      <dgm:spPr/>
    </dgm:pt>
    <dgm:pt modelId="{EC1EFB5F-50E8-44F8-AA84-132288CEA146}" type="pres">
      <dgm:prSet presAssocID="{53B62A96-041E-4451-AC6C-09343F7C017A}" presName="node" presStyleLbl="node1" presStyleIdx="2" presStyleCnt="3" custRadScaleRad="117414" custRadScaleInc="4673">
        <dgm:presLayoutVars>
          <dgm:bulletEnabled val="1"/>
        </dgm:presLayoutVars>
      </dgm:prSet>
      <dgm:spPr/>
    </dgm:pt>
  </dgm:ptLst>
  <dgm:cxnLst>
    <dgm:cxn modelId="{92F4FF0E-C500-4A0B-9519-A0E218A18EE3}" type="presOf" srcId="{AFD917B0-568F-4FA5-B98A-7A8579AFB146}" destId="{F6D30E8D-9442-4EB9-BA5D-2FA006DCD003}" srcOrd="0" destOrd="0" presId="urn:microsoft.com/office/officeart/2005/8/layout/radial4"/>
    <dgm:cxn modelId="{43F6B640-62C1-48FA-865A-FAD4DD242865}" srcId="{D826EF48-4355-4E9C-A758-CB26D688A286}" destId="{94926E89-D646-45D1-B4AA-167FED8FFB92}" srcOrd="0" destOrd="0" parTransId="{1B952E41-B6B6-43F0-AF4B-9ED7EFB23D42}" sibTransId="{BC0363C0-C893-4EB7-933B-4B98FE4FF21C}"/>
    <dgm:cxn modelId="{161F2A73-FFB2-48BB-8BDB-753758726ECB}" type="presOf" srcId="{94926E89-D646-45D1-B4AA-167FED8FFB92}" destId="{78F0A930-10FD-4A0F-925B-AD03F2502EC3}" srcOrd="0" destOrd="0" presId="urn:microsoft.com/office/officeart/2005/8/layout/radial4"/>
    <dgm:cxn modelId="{3916AC77-7939-40D9-93E9-D69C4BBF4F55}" type="presOf" srcId="{8D695AE5-20C7-4019-92CF-07B656BE1D6B}" destId="{972722D2-3BA1-4E59-B8A2-720FC9A6C280}" srcOrd="0" destOrd="0" presId="urn:microsoft.com/office/officeart/2005/8/layout/radial4"/>
    <dgm:cxn modelId="{A7D21B59-58A7-41FB-9EF1-377CBA98AAF5}" type="presOf" srcId="{D826EF48-4355-4E9C-A758-CB26D688A286}" destId="{7B9018EB-6B5B-4E0B-8A81-CE3A0FFC6994}" srcOrd="0" destOrd="0" presId="urn:microsoft.com/office/officeart/2005/8/layout/radial4"/>
    <dgm:cxn modelId="{BF07C47F-61DE-490A-9A77-C300FD7E748E}" type="presOf" srcId="{BA47C20D-22EC-4198-8142-033334BC83AD}" destId="{7F4CB196-66F1-41B1-BD9F-8B3FE0C6CAB1}" srcOrd="0" destOrd="0" presId="urn:microsoft.com/office/officeart/2005/8/layout/radial4"/>
    <dgm:cxn modelId="{991F9C86-FEDC-4EA5-BEB0-C60EB1B27B4D}" srcId="{94926E89-D646-45D1-B4AA-167FED8FFB92}" destId="{53B62A96-041E-4451-AC6C-09343F7C017A}" srcOrd="2" destOrd="0" parTransId="{8D695AE5-20C7-4019-92CF-07B656BE1D6B}" sibTransId="{01E64DEF-026D-42C9-A16A-57605208D380}"/>
    <dgm:cxn modelId="{1D2DC38A-7520-4C8C-97A8-E63D1298E677}" type="presOf" srcId="{7FCAE5E4-55E5-4A45-9DF3-1EFD2AC7F04C}" destId="{C932D15D-9C0C-4F88-B9A7-9BCD22879D6E}" srcOrd="0" destOrd="0" presId="urn:microsoft.com/office/officeart/2005/8/layout/radial4"/>
    <dgm:cxn modelId="{248ED88B-B1C0-45BA-8E6E-0E8547DF6D07}" type="presOf" srcId="{D40E4096-334F-40BA-898F-6EB61C328E37}" destId="{4B5ECEDE-0D9E-4E86-B691-8F923FDB7A34}" srcOrd="0" destOrd="0" presId="urn:microsoft.com/office/officeart/2005/8/layout/radial4"/>
    <dgm:cxn modelId="{3378D8AF-CF69-46B9-88B4-D04DB8FA462B}" srcId="{94926E89-D646-45D1-B4AA-167FED8FFB92}" destId="{AFD917B0-568F-4FA5-B98A-7A8579AFB146}" srcOrd="0" destOrd="0" parTransId="{7FCAE5E4-55E5-4A45-9DF3-1EFD2AC7F04C}" sibTransId="{79E87969-4CE3-45C1-A760-FF1B2404B0BB}"/>
    <dgm:cxn modelId="{508EC0C1-FAAE-4636-AD70-D264C829AAEE}" type="presOf" srcId="{53B62A96-041E-4451-AC6C-09343F7C017A}" destId="{EC1EFB5F-50E8-44F8-AA84-132288CEA146}" srcOrd="0" destOrd="0" presId="urn:microsoft.com/office/officeart/2005/8/layout/radial4"/>
    <dgm:cxn modelId="{100E80FE-B25F-4F90-8B52-5C46CCBF5F3D}" srcId="{94926E89-D646-45D1-B4AA-167FED8FFB92}" destId="{D40E4096-334F-40BA-898F-6EB61C328E37}" srcOrd="1" destOrd="0" parTransId="{BA47C20D-22EC-4198-8142-033334BC83AD}" sibTransId="{9CCA3C93-9CFE-4EE8-A8F8-34A2D6813051}"/>
    <dgm:cxn modelId="{721B97ED-9202-4908-A966-70D45456D818}" type="presParOf" srcId="{7B9018EB-6B5B-4E0B-8A81-CE3A0FFC6994}" destId="{78F0A930-10FD-4A0F-925B-AD03F2502EC3}" srcOrd="0" destOrd="0" presId="urn:microsoft.com/office/officeart/2005/8/layout/radial4"/>
    <dgm:cxn modelId="{1F9CDF1E-25D3-4E0F-8C08-F0858D98AAE7}" type="presParOf" srcId="{7B9018EB-6B5B-4E0B-8A81-CE3A0FFC6994}" destId="{C932D15D-9C0C-4F88-B9A7-9BCD22879D6E}" srcOrd="1" destOrd="0" presId="urn:microsoft.com/office/officeart/2005/8/layout/radial4"/>
    <dgm:cxn modelId="{426D05C2-1D3C-491C-A98D-A551D65973FB}" type="presParOf" srcId="{7B9018EB-6B5B-4E0B-8A81-CE3A0FFC6994}" destId="{F6D30E8D-9442-4EB9-BA5D-2FA006DCD003}" srcOrd="2" destOrd="0" presId="urn:microsoft.com/office/officeart/2005/8/layout/radial4"/>
    <dgm:cxn modelId="{4303C901-EE37-4F0D-BFB3-BFC9C1E49ED9}" type="presParOf" srcId="{7B9018EB-6B5B-4E0B-8A81-CE3A0FFC6994}" destId="{7F4CB196-66F1-41B1-BD9F-8B3FE0C6CAB1}" srcOrd="3" destOrd="0" presId="urn:microsoft.com/office/officeart/2005/8/layout/radial4"/>
    <dgm:cxn modelId="{150AE0A6-1BED-4391-BFFD-3DF412005882}" type="presParOf" srcId="{7B9018EB-6B5B-4E0B-8A81-CE3A0FFC6994}" destId="{4B5ECEDE-0D9E-4E86-B691-8F923FDB7A34}" srcOrd="4" destOrd="0" presId="urn:microsoft.com/office/officeart/2005/8/layout/radial4"/>
    <dgm:cxn modelId="{48D80A30-A250-4071-B951-50E1286C3373}" type="presParOf" srcId="{7B9018EB-6B5B-4E0B-8A81-CE3A0FFC6994}" destId="{972722D2-3BA1-4E59-B8A2-720FC9A6C280}" srcOrd="5" destOrd="0" presId="urn:microsoft.com/office/officeart/2005/8/layout/radial4"/>
    <dgm:cxn modelId="{167F217C-94F4-40F4-90F9-622DC60557D4}" type="presParOf" srcId="{7B9018EB-6B5B-4E0B-8A81-CE3A0FFC6994}" destId="{EC1EFB5F-50E8-44F8-AA84-132288CEA146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55DE21-EE75-4C5E-A974-30BC91B395BC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95EBCC-77E7-4D1A-AED2-5DE1B7C6C1D4}">
      <dgm:prSet phldrT="[Text]" custT="1"/>
      <dgm:spPr/>
      <dgm:t>
        <a:bodyPr/>
        <a:lstStyle/>
        <a:p>
          <a:r>
            <a:rPr lang="en-US" sz="1600" dirty="0">
              <a:latin typeface="Century Gothic" panose="020B0502020202020204" pitchFamily="34" charset="0"/>
            </a:rPr>
            <a:t>Time is limited</a:t>
          </a:r>
        </a:p>
      </dgm:t>
    </dgm:pt>
    <dgm:pt modelId="{3EB8E8C2-11BF-4911-A2FB-F1B1B4D37CB6}" type="parTrans" cxnId="{6056FF98-5F7D-42A5-8F83-292B8CFAD8B9}">
      <dgm:prSet/>
      <dgm:spPr/>
      <dgm:t>
        <a:bodyPr/>
        <a:lstStyle/>
        <a:p>
          <a:endParaRPr lang="en-US" sz="1400">
            <a:latin typeface="Century Gothic" panose="020B0502020202020204" pitchFamily="34" charset="0"/>
          </a:endParaRPr>
        </a:p>
      </dgm:t>
    </dgm:pt>
    <dgm:pt modelId="{D9A940CB-55B3-4708-9221-AF4630660C1D}" type="sibTrans" cxnId="{6056FF98-5F7D-42A5-8F83-292B8CFAD8B9}">
      <dgm:prSet/>
      <dgm:spPr/>
      <dgm:t>
        <a:bodyPr/>
        <a:lstStyle/>
        <a:p>
          <a:endParaRPr lang="en-US" sz="1400">
            <a:latin typeface="Century Gothic" panose="020B0502020202020204" pitchFamily="34" charset="0"/>
          </a:endParaRPr>
        </a:p>
      </dgm:t>
    </dgm:pt>
    <dgm:pt modelId="{9167E19C-943A-46F2-9010-A6D5DE42B2CD}">
      <dgm:prSet phldrT="[Text]" custT="1"/>
      <dgm:spPr/>
      <dgm:t>
        <a:bodyPr/>
        <a:lstStyle/>
        <a:p>
          <a:r>
            <a:rPr lang="en-US" sz="1600" b="0" dirty="0">
              <a:latin typeface="Century Gothic" panose="020B0502020202020204" pitchFamily="34" charset="0"/>
            </a:rPr>
            <a:t>  Accomplish more with less effort</a:t>
          </a:r>
          <a:endParaRPr lang="en-US" sz="1600" dirty="0">
            <a:latin typeface="Century Gothic" panose="020B0502020202020204" pitchFamily="34" charset="0"/>
          </a:endParaRPr>
        </a:p>
      </dgm:t>
    </dgm:pt>
    <dgm:pt modelId="{FF9EEFA3-7C7D-41C3-BE5A-AC5BE99974CA}" type="parTrans" cxnId="{928D83C3-0B83-4676-87A1-091775819721}">
      <dgm:prSet/>
      <dgm:spPr/>
      <dgm:t>
        <a:bodyPr/>
        <a:lstStyle/>
        <a:p>
          <a:endParaRPr lang="en-US" sz="1400">
            <a:latin typeface="Century Gothic" panose="020B0502020202020204" pitchFamily="34" charset="0"/>
          </a:endParaRPr>
        </a:p>
      </dgm:t>
    </dgm:pt>
    <dgm:pt modelId="{50DF7697-74E7-456B-B904-66F2B314325F}" type="sibTrans" cxnId="{928D83C3-0B83-4676-87A1-091775819721}">
      <dgm:prSet/>
      <dgm:spPr/>
      <dgm:t>
        <a:bodyPr/>
        <a:lstStyle/>
        <a:p>
          <a:endParaRPr lang="en-US" sz="1400">
            <a:latin typeface="Century Gothic" panose="020B0502020202020204" pitchFamily="34" charset="0"/>
          </a:endParaRPr>
        </a:p>
      </dgm:t>
    </dgm:pt>
    <dgm:pt modelId="{DFE5B141-77A9-40D5-B96B-1F8D6E3D37FD}">
      <dgm:prSet phldrT="[Text]" custT="1"/>
      <dgm:spPr/>
      <dgm:t>
        <a:bodyPr/>
        <a:lstStyle/>
        <a:p>
          <a:r>
            <a:rPr lang="en-US" sz="1600" b="0" dirty="0">
              <a:latin typeface="Century Gothic" panose="020B0502020202020204" pitchFamily="34" charset="0"/>
            </a:rPr>
            <a:t>  Improved decision-making ability</a:t>
          </a:r>
        </a:p>
      </dgm:t>
    </dgm:pt>
    <dgm:pt modelId="{454D43BE-67D5-4524-BF2B-18DDF0B8B7F8}" type="parTrans" cxnId="{C97DD0E5-F8EB-4936-85CA-3052517CF136}">
      <dgm:prSet/>
      <dgm:spPr/>
      <dgm:t>
        <a:bodyPr/>
        <a:lstStyle/>
        <a:p>
          <a:endParaRPr lang="en-US" sz="1400">
            <a:latin typeface="Century Gothic" panose="020B0502020202020204" pitchFamily="34" charset="0"/>
          </a:endParaRPr>
        </a:p>
      </dgm:t>
    </dgm:pt>
    <dgm:pt modelId="{3322CA17-F47F-4FB7-B31D-EE15A4933228}" type="sibTrans" cxnId="{C97DD0E5-F8EB-4936-85CA-3052517CF136}">
      <dgm:prSet/>
      <dgm:spPr/>
      <dgm:t>
        <a:bodyPr/>
        <a:lstStyle/>
        <a:p>
          <a:endParaRPr lang="en-US" sz="1400">
            <a:latin typeface="Century Gothic" panose="020B0502020202020204" pitchFamily="34" charset="0"/>
          </a:endParaRPr>
        </a:p>
      </dgm:t>
    </dgm:pt>
    <dgm:pt modelId="{8C6A99EE-E35F-4D9C-9070-78AEC763A40C}" type="pres">
      <dgm:prSet presAssocID="{A255DE21-EE75-4C5E-A974-30BC91B395BC}" presName="Name0" presStyleCnt="0">
        <dgm:presLayoutVars>
          <dgm:dir/>
          <dgm:resizeHandles val="exact"/>
        </dgm:presLayoutVars>
      </dgm:prSet>
      <dgm:spPr/>
    </dgm:pt>
    <dgm:pt modelId="{B85D4A30-1AE5-46EF-BEAD-BD63A2EAE859}" type="pres">
      <dgm:prSet presAssocID="{2A95EBCC-77E7-4D1A-AED2-5DE1B7C6C1D4}" presName="composite" presStyleCnt="0"/>
      <dgm:spPr/>
    </dgm:pt>
    <dgm:pt modelId="{4459022C-6B8E-4D96-AED1-C15FBA5C7381}" type="pres">
      <dgm:prSet presAssocID="{2A95EBCC-77E7-4D1A-AED2-5DE1B7C6C1D4}" presName="rect1" presStyleLbl="trAlignAcc1" presStyleIdx="0" presStyleCnt="3" custScaleX="169035" custScaleY="84731">
        <dgm:presLayoutVars>
          <dgm:bulletEnabled val="1"/>
        </dgm:presLayoutVars>
      </dgm:prSet>
      <dgm:spPr/>
    </dgm:pt>
    <dgm:pt modelId="{61A4C213-0787-47C6-A5E9-C5D0393F5608}" type="pres">
      <dgm:prSet presAssocID="{2A95EBCC-77E7-4D1A-AED2-5DE1B7C6C1D4}" presName="rect2" presStyleLbl="fgImgPlace1" presStyleIdx="0" presStyleCnt="3" custScaleX="96717" custScaleY="89870" custLinFactX="-88229" custLinFactNeighborX="-100000" custLinFactNeighborY="-237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563FC04F-B2E0-4393-8E1F-567415FCD155}" type="pres">
      <dgm:prSet presAssocID="{D9A940CB-55B3-4708-9221-AF4630660C1D}" presName="sibTrans" presStyleCnt="0"/>
      <dgm:spPr/>
    </dgm:pt>
    <dgm:pt modelId="{DAA72F11-CCF0-4B39-84CC-FAEACC89F101}" type="pres">
      <dgm:prSet presAssocID="{9167E19C-943A-46F2-9010-A6D5DE42B2CD}" presName="composite" presStyleCnt="0"/>
      <dgm:spPr/>
    </dgm:pt>
    <dgm:pt modelId="{257E760A-0273-48DB-8C72-3BEE136D7F3D}" type="pres">
      <dgm:prSet presAssocID="{9167E19C-943A-46F2-9010-A6D5DE42B2CD}" presName="rect1" presStyleLbl="trAlignAcc1" presStyleIdx="1" presStyleCnt="3" custScaleX="173651" custLinFactNeighborX="-2085">
        <dgm:presLayoutVars>
          <dgm:bulletEnabled val="1"/>
        </dgm:presLayoutVars>
      </dgm:prSet>
      <dgm:spPr/>
    </dgm:pt>
    <dgm:pt modelId="{10377B1E-97A9-4047-95D3-F752F60DAD72}" type="pres">
      <dgm:prSet presAssocID="{9167E19C-943A-46F2-9010-A6D5DE42B2CD}" presName="rect2" presStyleLbl="fgImgPlace1" presStyleIdx="1" presStyleCnt="3" custLinFactX="-90968" custLinFactNeighborX="-100000" custLinFactNeighborY="-37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8744D221-F75E-4354-A39C-335D9B2CBFC6}" type="pres">
      <dgm:prSet presAssocID="{50DF7697-74E7-456B-B904-66F2B314325F}" presName="sibTrans" presStyleCnt="0"/>
      <dgm:spPr/>
    </dgm:pt>
    <dgm:pt modelId="{A44AEDCB-17FD-4F6E-B76C-4C43EA9AC62C}" type="pres">
      <dgm:prSet presAssocID="{DFE5B141-77A9-40D5-B96B-1F8D6E3D37FD}" presName="composite" presStyleCnt="0"/>
      <dgm:spPr/>
    </dgm:pt>
    <dgm:pt modelId="{21ED392B-84DC-4D95-8042-0401DDC57D4F}" type="pres">
      <dgm:prSet presAssocID="{DFE5B141-77A9-40D5-B96B-1F8D6E3D37FD}" presName="rect1" presStyleLbl="trAlignAcc1" presStyleIdx="2" presStyleCnt="3" custScaleX="174514" custLinFactNeighborX="-2822">
        <dgm:presLayoutVars>
          <dgm:bulletEnabled val="1"/>
        </dgm:presLayoutVars>
      </dgm:prSet>
      <dgm:spPr/>
    </dgm:pt>
    <dgm:pt modelId="{98C7E587-526C-40BC-A42C-D81351E46BBD}" type="pres">
      <dgm:prSet presAssocID="{DFE5B141-77A9-40D5-B96B-1F8D6E3D37FD}" presName="rect2" presStyleLbl="fgImgPlace1" presStyleIdx="2" presStyleCnt="3" custLinFactX="-88036" custLinFactNeighborX="-100000" custLinFactNeighborY="-157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</dgm:ptLst>
  <dgm:cxnLst>
    <dgm:cxn modelId="{52038718-BD08-4205-BC21-001DF3E6AFF7}" type="presOf" srcId="{9167E19C-943A-46F2-9010-A6D5DE42B2CD}" destId="{257E760A-0273-48DB-8C72-3BEE136D7F3D}" srcOrd="0" destOrd="0" presId="urn:microsoft.com/office/officeart/2008/layout/PictureStrips"/>
    <dgm:cxn modelId="{D4A48540-6192-47FA-B73A-BB88EAF3E809}" type="presOf" srcId="{A255DE21-EE75-4C5E-A974-30BC91B395BC}" destId="{8C6A99EE-E35F-4D9C-9070-78AEC763A40C}" srcOrd="0" destOrd="0" presId="urn:microsoft.com/office/officeart/2008/layout/PictureStrips"/>
    <dgm:cxn modelId="{6056FF98-5F7D-42A5-8F83-292B8CFAD8B9}" srcId="{A255DE21-EE75-4C5E-A974-30BC91B395BC}" destId="{2A95EBCC-77E7-4D1A-AED2-5DE1B7C6C1D4}" srcOrd="0" destOrd="0" parTransId="{3EB8E8C2-11BF-4911-A2FB-F1B1B4D37CB6}" sibTransId="{D9A940CB-55B3-4708-9221-AF4630660C1D}"/>
    <dgm:cxn modelId="{E8D493BA-6161-4573-AB5C-F3B49006AAE5}" type="presOf" srcId="{2A95EBCC-77E7-4D1A-AED2-5DE1B7C6C1D4}" destId="{4459022C-6B8E-4D96-AED1-C15FBA5C7381}" srcOrd="0" destOrd="0" presId="urn:microsoft.com/office/officeart/2008/layout/PictureStrips"/>
    <dgm:cxn modelId="{928D83C3-0B83-4676-87A1-091775819721}" srcId="{A255DE21-EE75-4C5E-A974-30BC91B395BC}" destId="{9167E19C-943A-46F2-9010-A6D5DE42B2CD}" srcOrd="1" destOrd="0" parTransId="{FF9EEFA3-7C7D-41C3-BE5A-AC5BE99974CA}" sibTransId="{50DF7697-74E7-456B-B904-66F2B314325F}"/>
    <dgm:cxn modelId="{B96022D6-C49D-457A-894E-81633D1227A7}" type="presOf" srcId="{DFE5B141-77A9-40D5-B96B-1F8D6E3D37FD}" destId="{21ED392B-84DC-4D95-8042-0401DDC57D4F}" srcOrd="0" destOrd="0" presId="urn:microsoft.com/office/officeart/2008/layout/PictureStrips"/>
    <dgm:cxn modelId="{C97DD0E5-F8EB-4936-85CA-3052517CF136}" srcId="{A255DE21-EE75-4C5E-A974-30BC91B395BC}" destId="{DFE5B141-77A9-40D5-B96B-1F8D6E3D37FD}" srcOrd="2" destOrd="0" parTransId="{454D43BE-67D5-4524-BF2B-18DDF0B8B7F8}" sibTransId="{3322CA17-F47F-4FB7-B31D-EE15A4933228}"/>
    <dgm:cxn modelId="{AB2569FC-C4A9-4369-859D-96E0394A490E}" type="presParOf" srcId="{8C6A99EE-E35F-4D9C-9070-78AEC763A40C}" destId="{B85D4A30-1AE5-46EF-BEAD-BD63A2EAE859}" srcOrd="0" destOrd="0" presId="urn:microsoft.com/office/officeart/2008/layout/PictureStrips"/>
    <dgm:cxn modelId="{60DED4EA-B5B1-4262-885E-704CF2CC8375}" type="presParOf" srcId="{B85D4A30-1AE5-46EF-BEAD-BD63A2EAE859}" destId="{4459022C-6B8E-4D96-AED1-C15FBA5C7381}" srcOrd="0" destOrd="0" presId="urn:microsoft.com/office/officeart/2008/layout/PictureStrips"/>
    <dgm:cxn modelId="{4F7BE23C-1D36-490E-B486-74DA5E1F3A78}" type="presParOf" srcId="{B85D4A30-1AE5-46EF-BEAD-BD63A2EAE859}" destId="{61A4C213-0787-47C6-A5E9-C5D0393F5608}" srcOrd="1" destOrd="0" presId="urn:microsoft.com/office/officeart/2008/layout/PictureStrips"/>
    <dgm:cxn modelId="{A4C1CB09-895E-4847-92A1-61E538108BEB}" type="presParOf" srcId="{8C6A99EE-E35F-4D9C-9070-78AEC763A40C}" destId="{563FC04F-B2E0-4393-8E1F-567415FCD155}" srcOrd="1" destOrd="0" presId="urn:microsoft.com/office/officeart/2008/layout/PictureStrips"/>
    <dgm:cxn modelId="{7895B63B-8138-49AA-9E89-2AD6AF78860B}" type="presParOf" srcId="{8C6A99EE-E35F-4D9C-9070-78AEC763A40C}" destId="{DAA72F11-CCF0-4B39-84CC-FAEACC89F101}" srcOrd="2" destOrd="0" presId="urn:microsoft.com/office/officeart/2008/layout/PictureStrips"/>
    <dgm:cxn modelId="{A2ADD3BF-ADAC-4AD2-9026-EC5AF5A4B6C7}" type="presParOf" srcId="{DAA72F11-CCF0-4B39-84CC-FAEACC89F101}" destId="{257E760A-0273-48DB-8C72-3BEE136D7F3D}" srcOrd="0" destOrd="0" presId="urn:microsoft.com/office/officeart/2008/layout/PictureStrips"/>
    <dgm:cxn modelId="{145158E7-DEE6-47BF-A1E5-B77371CF0670}" type="presParOf" srcId="{DAA72F11-CCF0-4B39-84CC-FAEACC89F101}" destId="{10377B1E-97A9-4047-95D3-F752F60DAD72}" srcOrd="1" destOrd="0" presId="urn:microsoft.com/office/officeart/2008/layout/PictureStrips"/>
    <dgm:cxn modelId="{DEF5AE3F-5D05-4C62-895B-5EB9E092A3F2}" type="presParOf" srcId="{8C6A99EE-E35F-4D9C-9070-78AEC763A40C}" destId="{8744D221-F75E-4354-A39C-335D9B2CBFC6}" srcOrd="3" destOrd="0" presId="urn:microsoft.com/office/officeart/2008/layout/PictureStrips"/>
    <dgm:cxn modelId="{9A042824-92D1-4DCD-B270-EF95D5811F95}" type="presParOf" srcId="{8C6A99EE-E35F-4D9C-9070-78AEC763A40C}" destId="{A44AEDCB-17FD-4F6E-B76C-4C43EA9AC62C}" srcOrd="4" destOrd="0" presId="urn:microsoft.com/office/officeart/2008/layout/PictureStrips"/>
    <dgm:cxn modelId="{3146DD6A-41EA-4B1E-B12D-A7550FD36457}" type="presParOf" srcId="{A44AEDCB-17FD-4F6E-B76C-4C43EA9AC62C}" destId="{21ED392B-84DC-4D95-8042-0401DDC57D4F}" srcOrd="0" destOrd="0" presId="urn:microsoft.com/office/officeart/2008/layout/PictureStrips"/>
    <dgm:cxn modelId="{690915C7-63A6-4371-A150-5951DC59A952}" type="presParOf" srcId="{A44AEDCB-17FD-4F6E-B76C-4C43EA9AC62C}" destId="{98C7E587-526C-40BC-A42C-D81351E46BBD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C0EB36-0483-40F5-A4A8-08287396FBA1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B8461B-FAB2-4809-B0BA-115183686D8D}">
      <dgm:prSet phldrT="[Text]" custT="1"/>
      <dgm:spPr/>
      <dgm:t>
        <a:bodyPr/>
        <a:lstStyle/>
        <a:p>
          <a:r>
            <a:rPr lang="en-US" sz="1800" b="0" dirty="0">
              <a:latin typeface="Century Gothic" panose="020B0502020202020204" pitchFamily="34" charset="0"/>
            </a:rPr>
            <a:t>Reduce stress</a:t>
          </a:r>
        </a:p>
      </dgm:t>
    </dgm:pt>
    <dgm:pt modelId="{B5B6C634-EBA2-4BB4-96C2-981CD7CBA217}" type="parTrans" cxnId="{A75C0920-12E0-49C8-B703-C4ED3826C450}">
      <dgm:prSet/>
      <dgm:spPr/>
      <dgm:t>
        <a:bodyPr/>
        <a:lstStyle/>
        <a:p>
          <a:endParaRPr lang="en-US" sz="1600">
            <a:latin typeface="Century Gothic" panose="020B0502020202020204" pitchFamily="34" charset="0"/>
          </a:endParaRPr>
        </a:p>
      </dgm:t>
    </dgm:pt>
    <dgm:pt modelId="{699CE8AC-E649-49F4-A1EF-A672B5AB4C37}" type="sibTrans" cxnId="{A75C0920-12E0-49C8-B703-C4ED3826C450}">
      <dgm:prSet/>
      <dgm:spPr/>
      <dgm:t>
        <a:bodyPr/>
        <a:lstStyle/>
        <a:p>
          <a:endParaRPr lang="en-US" sz="1600">
            <a:latin typeface="Century Gothic" panose="020B0502020202020204" pitchFamily="34" charset="0"/>
          </a:endParaRPr>
        </a:p>
      </dgm:t>
    </dgm:pt>
    <dgm:pt modelId="{3AA7C37B-0A8A-428A-B706-A17885157B6B}">
      <dgm:prSet phldrT="[Text]" custT="1"/>
      <dgm:spPr/>
      <dgm:t>
        <a:bodyPr/>
        <a:lstStyle/>
        <a:p>
          <a:r>
            <a:rPr lang="en-US" sz="1800" dirty="0">
              <a:latin typeface="Century Gothic" panose="020B0502020202020204" pitchFamily="34" charset="0"/>
            </a:rPr>
            <a:t>Free time is necessary</a:t>
          </a:r>
        </a:p>
      </dgm:t>
    </dgm:pt>
    <dgm:pt modelId="{381EFBF2-D083-404C-9163-3F8BE6D852B5}" type="parTrans" cxnId="{4F8C1EA1-4342-45AC-8BDA-1A4C8BB0E862}">
      <dgm:prSet/>
      <dgm:spPr/>
      <dgm:t>
        <a:bodyPr/>
        <a:lstStyle/>
        <a:p>
          <a:endParaRPr lang="en-US" sz="1600">
            <a:latin typeface="Century Gothic" panose="020B0502020202020204" pitchFamily="34" charset="0"/>
          </a:endParaRPr>
        </a:p>
      </dgm:t>
    </dgm:pt>
    <dgm:pt modelId="{E0FACBC0-4550-4D94-9863-C5EEFCCA95B3}" type="sibTrans" cxnId="{4F8C1EA1-4342-45AC-8BDA-1A4C8BB0E862}">
      <dgm:prSet/>
      <dgm:spPr/>
      <dgm:t>
        <a:bodyPr/>
        <a:lstStyle/>
        <a:p>
          <a:endParaRPr lang="en-US" sz="1600">
            <a:latin typeface="Century Gothic" panose="020B0502020202020204" pitchFamily="34" charset="0"/>
          </a:endParaRPr>
        </a:p>
      </dgm:t>
    </dgm:pt>
    <dgm:pt modelId="{D23DCD5E-1777-476B-823E-7FD8B1B5229C}">
      <dgm:prSet phldrT="[Text]" custT="1"/>
      <dgm:spPr/>
      <dgm:t>
        <a:bodyPr/>
        <a:lstStyle/>
        <a:p>
          <a:r>
            <a:rPr lang="en-US" sz="1800" b="0" dirty="0">
              <a:latin typeface="Century Gothic" panose="020B0502020202020204" pitchFamily="34" charset="0"/>
            </a:rPr>
            <a:t>Self-discipline is valuable</a:t>
          </a:r>
        </a:p>
      </dgm:t>
    </dgm:pt>
    <dgm:pt modelId="{AD8B786C-8AB9-4AE5-ADD0-DAB10944AEB4}" type="parTrans" cxnId="{681CA1B9-10F3-43AE-A30B-558ABB039EE5}">
      <dgm:prSet/>
      <dgm:spPr/>
      <dgm:t>
        <a:bodyPr/>
        <a:lstStyle/>
        <a:p>
          <a:endParaRPr lang="en-US" sz="1600">
            <a:latin typeface="Century Gothic" panose="020B0502020202020204" pitchFamily="34" charset="0"/>
          </a:endParaRPr>
        </a:p>
      </dgm:t>
    </dgm:pt>
    <dgm:pt modelId="{37DCCD48-122A-4F9E-B43F-1CBA66D51A1B}" type="sibTrans" cxnId="{681CA1B9-10F3-43AE-A30B-558ABB039EE5}">
      <dgm:prSet/>
      <dgm:spPr/>
      <dgm:t>
        <a:bodyPr/>
        <a:lstStyle/>
        <a:p>
          <a:endParaRPr lang="en-US" sz="1600">
            <a:latin typeface="Century Gothic" panose="020B0502020202020204" pitchFamily="34" charset="0"/>
          </a:endParaRPr>
        </a:p>
      </dgm:t>
    </dgm:pt>
    <dgm:pt modelId="{B1684F72-04F6-4B8E-8A5C-451EC118FD5A}" type="pres">
      <dgm:prSet presAssocID="{16C0EB36-0483-40F5-A4A8-08287396FBA1}" presName="Name0" presStyleCnt="0">
        <dgm:presLayoutVars>
          <dgm:dir/>
          <dgm:resizeHandles val="exact"/>
        </dgm:presLayoutVars>
      </dgm:prSet>
      <dgm:spPr/>
    </dgm:pt>
    <dgm:pt modelId="{C800E159-74E6-4D3D-8E48-772152282903}" type="pres">
      <dgm:prSet presAssocID="{F8B8461B-FAB2-4809-B0BA-115183686D8D}" presName="composite" presStyleCnt="0"/>
      <dgm:spPr/>
    </dgm:pt>
    <dgm:pt modelId="{14AF4F9C-E27B-4C57-8B35-7AEFE86D9DDC}" type="pres">
      <dgm:prSet presAssocID="{F8B8461B-FAB2-4809-B0BA-115183686D8D}" presName="rect1" presStyleLbl="trAlignAcc1" presStyleIdx="0" presStyleCnt="3" custScaleX="149950" custLinFactNeighborX="706">
        <dgm:presLayoutVars>
          <dgm:bulletEnabled val="1"/>
        </dgm:presLayoutVars>
      </dgm:prSet>
      <dgm:spPr/>
    </dgm:pt>
    <dgm:pt modelId="{FD376E29-F0C4-489F-AA74-1BF46E75E17F}" type="pres">
      <dgm:prSet presAssocID="{F8B8461B-FAB2-4809-B0BA-115183686D8D}" presName="rect2" presStyleLbl="fgImgPlace1" presStyleIdx="0" presStyleCnt="3" custLinFactX="-19362" custLinFactNeighborX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hampagne glasses"/>
        </a:ext>
      </dgm:extLst>
    </dgm:pt>
    <dgm:pt modelId="{2B7A754B-CC17-4804-8B8E-143C2CC740E0}" type="pres">
      <dgm:prSet presAssocID="{699CE8AC-E649-49F4-A1EF-A672B5AB4C37}" presName="sibTrans" presStyleCnt="0"/>
      <dgm:spPr/>
    </dgm:pt>
    <dgm:pt modelId="{66CF1A66-D699-4EEE-B18A-5886F5FDF851}" type="pres">
      <dgm:prSet presAssocID="{3AA7C37B-0A8A-428A-B706-A17885157B6B}" presName="composite" presStyleCnt="0"/>
      <dgm:spPr/>
    </dgm:pt>
    <dgm:pt modelId="{69B280FD-6E37-40EF-A954-E9311B0B42C0}" type="pres">
      <dgm:prSet presAssocID="{3AA7C37B-0A8A-428A-B706-A17885157B6B}" presName="rect1" presStyleLbl="trAlignAcc1" presStyleIdx="1" presStyleCnt="3" custScaleX="145841" custLinFactNeighborX="2400">
        <dgm:presLayoutVars>
          <dgm:bulletEnabled val="1"/>
        </dgm:presLayoutVars>
      </dgm:prSet>
      <dgm:spPr/>
    </dgm:pt>
    <dgm:pt modelId="{5D1AEA1B-79B9-488A-BDEA-66B0238B8101}" type="pres">
      <dgm:prSet presAssocID="{3AA7C37B-0A8A-428A-B706-A17885157B6B}" presName="rect2" presStyleLbl="fgImgPlace1" presStyleIdx="1" presStyleCnt="3" custLinFactX="-17035" custLinFactNeighborX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Dance"/>
        </a:ext>
      </dgm:extLst>
    </dgm:pt>
    <dgm:pt modelId="{A23B3511-8135-4905-B299-D0ADB467C1C8}" type="pres">
      <dgm:prSet presAssocID="{E0FACBC0-4550-4D94-9863-C5EEFCCA95B3}" presName="sibTrans" presStyleCnt="0"/>
      <dgm:spPr/>
    </dgm:pt>
    <dgm:pt modelId="{BC0B76D2-D808-4173-8BDF-19A8297A910C}" type="pres">
      <dgm:prSet presAssocID="{D23DCD5E-1777-476B-823E-7FD8B1B5229C}" presName="composite" presStyleCnt="0"/>
      <dgm:spPr/>
    </dgm:pt>
    <dgm:pt modelId="{425CE0EA-58F4-4545-B579-840969B2A2C3}" type="pres">
      <dgm:prSet presAssocID="{D23DCD5E-1777-476B-823E-7FD8B1B5229C}" presName="rect1" presStyleLbl="trAlignAcc1" presStyleIdx="2" presStyleCnt="3" custScaleX="150400">
        <dgm:presLayoutVars>
          <dgm:bulletEnabled val="1"/>
        </dgm:presLayoutVars>
      </dgm:prSet>
      <dgm:spPr/>
    </dgm:pt>
    <dgm:pt modelId="{89AA5CB9-02C3-4A0F-93CC-4A91B622916F}" type="pres">
      <dgm:prSet presAssocID="{D23DCD5E-1777-476B-823E-7FD8B1B5229C}" presName="rect2" presStyleLbl="fgImgPlace1" presStyleIdx="2" presStyleCnt="3" custScaleX="99813" custLinFactX="-16136" custLinFactNeighborX="-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6000" r="-6000"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</dgm:ptLst>
  <dgm:cxnLst>
    <dgm:cxn modelId="{A75C0920-12E0-49C8-B703-C4ED3826C450}" srcId="{16C0EB36-0483-40F5-A4A8-08287396FBA1}" destId="{F8B8461B-FAB2-4809-B0BA-115183686D8D}" srcOrd="0" destOrd="0" parTransId="{B5B6C634-EBA2-4BB4-96C2-981CD7CBA217}" sibTransId="{699CE8AC-E649-49F4-A1EF-A672B5AB4C37}"/>
    <dgm:cxn modelId="{CB93B038-9BAC-4872-9F5B-821FD248470A}" type="presOf" srcId="{16C0EB36-0483-40F5-A4A8-08287396FBA1}" destId="{B1684F72-04F6-4B8E-8A5C-451EC118FD5A}" srcOrd="0" destOrd="0" presId="urn:microsoft.com/office/officeart/2008/layout/PictureStrips"/>
    <dgm:cxn modelId="{00F0EB39-65CE-4384-9515-EF47DF4F5DE6}" type="presOf" srcId="{F8B8461B-FAB2-4809-B0BA-115183686D8D}" destId="{14AF4F9C-E27B-4C57-8B35-7AEFE86D9DDC}" srcOrd="0" destOrd="0" presId="urn:microsoft.com/office/officeart/2008/layout/PictureStrips"/>
    <dgm:cxn modelId="{4F8C1EA1-4342-45AC-8BDA-1A4C8BB0E862}" srcId="{16C0EB36-0483-40F5-A4A8-08287396FBA1}" destId="{3AA7C37B-0A8A-428A-B706-A17885157B6B}" srcOrd="1" destOrd="0" parTransId="{381EFBF2-D083-404C-9163-3F8BE6D852B5}" sibTransId="{E0FACBC0-4550-4D94-9863-C5EEFCCA95B3}"/>
    <dgm:cxn modelId="{74122FA5-E822-4FAD-894F-ACDA95569697}" type="presOf" srcId="{D23DCD5E-1777-476B-823E-7FD8B1B5229C}" destId="{425CE0EA-58F4-4545-B579-840969B2A2C3}" srcOrd="0" destOrd="0" presId="urn:microsoft.com/office/officeart/2008/layout/PictureStrips"/>
    <dgm:cxn modelId="{681CA1B9-10F3-43AE-A30B-558ABB039EE5}" srcId="{16C0EB36-0483-40F5-A4A8-08287396FBA1}" destId="{D23DCD5E-1777-476B-823E-7FD8B1B5229C}" srcOrd="2" destOrd="0" parTransId="{AD8B786C-8AB9-4AE5-ADD0-DAB10944AEB4}" sibTransId="{37DCCD48-122A-4F9E-B43F-1CBA66D51A1B}"/>
    <dgm:cxn modelId="{442A0BBE-369F-414B-B038-8AA02067A563}" type="presOf" srcId="{3AA7C37B-0A8A-428A-B706-A17885157B6B}" destId="{69B280FD-6E37-40EF-A954-E9311B0B42C0}" srcOrd="0" destOrd="0" presId="urn:microsoft.com/office/officeart/2008/layout/PictureStrips"/>
    <dgm:cxn modelId="{04AA5715-82F4-4797-80C5-A62E67105BD0}" type="presParOf" srcId="{B1684F72-04F6-4B8E-8A5C-451EC118FD5A}" destId="{C800E159-74E6-4D3D-8E48-772152282903}" srcOrd="0" destOrd="0" presId="urn:microsoft.com/office/officeart/2008/layout/PictureStrips"/>
    <dgm:cxn modelId="{20367FDC-F334-4268-8DDA-0A2D837AB034}" type="presParOf" srcId="{C800E159-74E6-4D3D-8E48-772152282903}" destId="{14AF4F9C-E27B-4C57-8B35-7AEFE86D9DDC}" srcOrd="0" destOrd="0" presId="urn:microsoft.com/office/officeart/2008/layout/PictureStrips"/>
    <dgm:cxn modelId="{D3E7B505-59E1-4695-94BF-128952BEBB22}" type="presParOf" srcId="{C800E159-74E6-4D3D-8E48-772152282903}" destId="{FD376E29-F0C4-489F-AA74-1BF46E75E17F}" srcOrd="1" destOrd="0" presId="urn:microsoft.com/office/officeart/2008/layout/PictureStrips"/>
    <dgm:cxn modelId="{734A040C-8925-4AE6-9AD3-2390E012930C}" type="presParOf" srcId="{B1684F72-04F6-4B8E-8A5C-451EC118FD5A}" destId="{2B7A754B-CC17-4804-8B8E-143C2CC740E0}" srcOrd="1" destOrd="0" presId="urn:microsoft.com/office/officeart/2008/layout/PictureStrips"/>
    <dgm:cxn modelId="{80675DAC-3112-48EC-B3FF-F6B5673CABD6}" type="presParOf" srcId="{B1684F72-04F6-4B8E-8A5C-451EC118FD5A}" destId="{66CF1A66-D699-4EEE-B18A-5886F5FDF851}" srcOrd="2" destOrd="0" presId="urn:microsoft.com/office/officeart/2008/layout/PictureStrips"/>
    <dgm:cxn modelId="{FEFEC92D-70B1-48D0-BE96-19B58BF657F6}" type="presParOf" srcId="{66CF1A66-D699-4EEE-B18A-5886F5FDF851}" destId="{69B280FD-6E37-40EF-A954-E9311B0B42C0}" srcOrd="0" destOrd="0" presId="urn:microsoft.com/office/officeart/2008/layout/PictureStrips"/>
    <dgm:cxn modelId="{F64ACC13-3222-4A94-9714-984BC845838E}" type="presParOf" srcId="{66CF1A66-D699-4EEE-B18A-5886F5FDF851}" destId="{5D1AEA1B-79B9-488A-BDEA-66B0238B8101}" srcOrd="1" destOrd="0" presId="urn:microsoft.com/office/officeart/2008/layout/PictureStrips"/>
    <dgm:cxn modelId="{4030D5E6-E98F-4023-A109-85819F8A54AA}" type="presParOf" srcId="{B1684F72-04F6-4B8E-8A5C-451EC118FD5A}" destId="{A23B3511-8135-4905-B299-D0ADB467C1C8}" srcOrd="3" destOrd="0" presId="urn:microsoft.com/office/officeart/2008/layout/PictureStrips"/>
    <dgm:cxn modelId="{61F07820-30EF-476D-B79A-06DC314FCCE8}" type="presParOf" srcId="{B1684F72-04F6-4B8E-8A5C-451EC118FD5A}" destId="{BC0B76D2-D808-4173-8BDF-19A8297A910C}" srcOrd="4" destOrd="0" presId="urn:microsoft.com/office/officeart/2008/layout/PictureStrips"/>
    <dgm:cxn modelId="{69C4020A-E7F9-4313-9841-27DE1A3DD460}" type="presParOf" srcId="{BC0B76D2-D808-4173-8BDF-19A8297A910C}" destId="{425CE0EA-58F4-4545-B579-840969B2A2C3}" srcOrd="0" destOrd="0" presId="urn:microsoft.com/office/officeart/2008/layout/PictureStrips"/>
    <dgm:cxn modelId="{17CFA1E6-114C-427B-8F98-9D814CACB887}" type="presParOf" srcId="{BC0B76D2-D808-4173-8BDF-19A8297A910C}" destId="{89AA5CB9-02C3-4A0F-93CC-4A91B622916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0A930-10FD-4A0F-925B-AD03F2502EC3}">
      <dsp:nvSpPr>
        <dsp:cNvPr id="0" name=""/>
        <dsp:cNvSpPr/>
      </dsp:nvSpPr>
      <dsp:spPr>
        <a:xfrm>
          <a:off x="2080829" y="1429929"/>
          <a:ext cx="1200318" cy="120031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YOU</a:t>
          </a:r>
        </a:p>
      </dsp:txBody>
      <dsp:txXfrm>
        <a:off x="2256612" y="1605712"/>
        <a:ext cx="848752" cy="848752"/>
      </dsp:txXfrm>
    </dsp:sp>
    <dsp:sp modelId="{C932D15D-9C0C-4F88-B9A7-9BCD22879D6E}">
      <dsp:nvSpPr>
        <dsp:cNvPr id="0" name=""/>
        <dsp:cNvSpPr/>
      </dsp:nvSpPr>
      <dsp:spPr>
        <a:xfrm rot="12756612">
          <a:off x="1000269" y="1171225"/>
          <a:ext cx="1211260" cy="342090"/>
        </a:xfrm>
        <a:prstGeom prst="leftArrow">
          <a:avLst>
            <a:gd name="adj1" fmla="val 60000"/>
            <a:gd name="adj2" fmla="val 50000"/>
          </a:avLst>
        </a:prstGeom>
        <a:solidFill>
          <a:srgbClr val="F8CBA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30E8D-9442-4EB9-BA5D-2FA006DCD003}">
      <dsp:nvSpPr>
        <dsp:cNvPr id="0" name=""/>
        <dsp:cNvSpPr/>
      </dsp:nvSpPr>
      <dsp:spPr>
        <a:xfrm>
          <a:off x="525592" y="559763"/>
          <a:ext cx="1140302" cy="91224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CONSTRAINTS</a:t>
          </a:r>
        </a:p>
      </dsp:txBody>
      <dsp:txXfrm>
        <a:off x="552311" y="586482"/>
        <a:ext cx="1086864" cy="858803"/>
      </dsp:txXfrm>
    </dsp:sp>
    <dsp:sp modelId="{7F4CB196-66F1-41B1-BD9F-8B3FE0C6CAB1}">
      <dsp:nvSpPr>
        <dsp:cNvPr id="0" name=""/>
        <dsp:cNvSpPr/>
      </dsp:nvSpPr>
      <dsp:spPr>
        <a:xfrm rot="16200000">
          <a:off x="2221161" y="745532"/>
          <a:ext cx="919654" cy="342090"/>
        </a:xfrm>
        <a:prstGeom prst="leftArrow">
          <a:avLst>
            <a:gd name="adj1" fmla="val 60000"/>
            <a:gd name="adj2" fmla="val 50000"/>
          </a:avLst>
        </a:prstGeom>
        <a:solidFill>
          <a:srgbClr val="F8CBA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ECEDE-0D9E-4E86-B691-8F923FDB7A34}">
      <dsp:nvSpPr>
        <dsp:cNvPr id="0" name=""/>
        <dsp:cNvSpPr/>
      </dsp:nvSpPr>
      <dsp:spPr>
        <a:xfrm>
          <a:off x="2110837" y="629"/>
          <a:ext cx="1140302" cy="91224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DEMANDS</a:t>
          </a:r>
        </a:p>
      </dsp:txBody>
      <dsp:txXfrm>
        <a:off x="2137556" y="27348"/>
        <a:ext cx="1086864" cy="858803"/>
      </dsp:txXfrm>
    </dsp:sp>
    <dsp:sp modelId="{972722D2-3BA1-4E59-B8A2-720FC9A6C280}">
      <dsp:nvSpPr>
        <dsp:cNvPr id="0" name=""/>
        <dsp:cNvSpPr/>
      </dsp:nvSpPr>
      <dsp:spPr>
        <a:xfrm rot="19668228">
          <a:off x="3156291" y="1188736"/>
          <a:ext cx="1178566" cy="342090"/>
        </a:xfrm>
        <a:prstGeom prst="leftArrow">
          <a:avLst>
            <a:gd name="adj1" fmla="val 60000"/>
            <a:gd name="adj2" fmla="val 50000"/>
          </a:avLst>
        </a:prstGeom>
        <a:solidFill>
          <a:srgbClr val="F8CBA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EFB5F-50E8-44F8-AA84-132288CEA146}">
      <dsp:nvSpPr>
        <dsp:cNvPr id="0" name=""/>
        <dsp:cNvSpPr/>
      </dsp:nvSpPr>
      <dsp:spPr>
        <a:xfrm>
          <a:off x="3674091" y="589678"/>
          <a:ext cx="1140302" cy="91224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CHOICES</a:t>
          </a:r>
        </a:p>
      </dsp:txBody>
      <dsp:txXfrm>
        <a:off x="3700810" y="616397"/>
        <a:ext cx="1086864" cy="858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9022C-6B8E-4D96-AED1-C15FBA5C7381}">
      <dsp:nvSpPr>
        <dsp:cNvPr id="0" name=""/>
        <dsp:cNvSpPr/>
      </dsp:nvSpPr>
      <dsp:spPr>
        <a:xfrm>
          <a:off x="401851" y="180179"/>
          <a:ext cx="3979362" cy="62334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8298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entury Gothic" panose="020B0502020202020204" pitchFamily="34" charset="0"/>
            </a:rPr>
            <a:t>Time is limited</a:t>
          </a:r>
        </a:p>
      </dsp:txBody>
      <dsp:txXfrm>
        <a:off x="401851" y="180179"/>
        <a:ext cx="3979362" cy="623346"/>
      </dsp:txXfrm>
    </dsp:sp>
    <dsp:sp modelId="{61A4C213-0787-47C6-A5E9-C5D0393F5608}">
      <dsp:nvSpPr>
        <dsp:cNvPr id="0" name=""/>
        <dsp:cNvSpPr/>
      </dsp:nvSpPr>
      <dsp:spPr>
        <a:xfrm>
          <a:off x="155483" y="38559"/>
          <a:ext cx="498066" cy="6942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E760A-0273-48DB-8C72-3BEE136D7F3D}">
      <dsp:nvSpPr>
        <dsp:cNvPr id="0" name=""/>
        <dsp:cNvSpPr/>
      </dsp:nvSpPr>
      <dsp:spPr>
        <a:xfrm>
          <a:off x="298432" y="993983"/>
          <a:ext cx="4088030" cy="73567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8298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atin typeface="Century Gothic" panose="020B0502020202020204" pitchFamily="34" charset="0"/>
            </a:rPr>
            <a:t>  Accomplish more with less effort</a:t>
          </a:r>
          <a:endParaRPr lang="en-US" sz="1600" kern="1200" dirty="0">
            <a:latin typeface="Century Gothic" panose="020B0502020202020204" pitchFamily="34" charset="0"/>
          </a:endParaRPr>
        </a:p>
      </dsp:txBody>
      <dsp:txXfrm>
        <a:off x="298432" y="993983"/>
        <a:ext cx="4088030" cy="735676"/>
      </dsp:txXfrm>
    </dsp:sp>
    <dsp:sp modelId="{10377B1E-97A9-4047-95D3-F752F60DAD72}">
      <dsp:nvSpPr>
        <dsp:cNvPr id="0" name=""/>
        <dsp:cNvSpPr/>
      </dsp:nvSpPr>
      <dsp:spPr>
        <a:xfrm>
          <a:off x="132925" y="884791"/>
          <a:ext cx="514973" cy="7724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D392B-84DC-4D95-8042-0401DDC57D4F}">
      <dsp:nvSpPr>
        <dsp:cNvPr id="0" name=""/>
        <dsp:cNvSpPr/>
      </dsp:nvSpPr>
      <dsp:spPr>
        <a:xfrm>
          <a:off x="270924" y="1920118"/>
          <a:ext cx="4108347" cy="73567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8298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atin typeface="Century Gothic" panose="020B0502020202020204" pitchFamily="34" charset="0"/>
            </a:rPr>
            <a:t>  Improved decision-making ability</a:t>
          </a:r>
        </a:p>
      </dsp:txBody>
      <dsp:txXfrm>
        <a:off x="270924" y="1920118"/>
        <a:ext cx="4108347" cy="735676"/>
      </dsp:txXfrm>
    </dsp:sp>
    <dsp:sp modelId="{98C7E587-526C-40BC-A42C-D81351E46BBD}">
      <dsp:nvSpPr>
        <dsp:cNvPr id="0" name=""/>
        <dsp:cNvSpPr/>
      </dsp:nvSpPr>
      <dsp:spPr>
        <a:xfrm>
          <a:off x="148024" y="1801703"/>
          <a:ext cx="514973" cy="7724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F4F9C-E27B-4C57-8B35-7AEFE86D9DDC}">
      <dsp:nvSpPr>
        <dsp:cNvPr id="0" name=""/>
        <dsp:cNvSpPr/>
      </dsp:nvSpPr>
      <dsp:spPr>
        <a:xfrm>
          <a:off x="670423" y="158163"/>
          <a:ext cx="3408680" cy="71037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1163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Century Gothic" panose="020B0502020202020204" pitchFamily="34" charset="0"/>
            </a:rPr>
            <a:t>Reduce stress</a:t>
          </a:r>
        </a:p>
      </dsp:txBody>
      <dsp:txXfrm>
        <a:off x="670423" y="158163"/>
        <a:ext cx="3408680" cy="710378"/>
      </dsp:txXfrm>
    </dsp:sp>
    <dsp:sp modelId="{FD376E29-F0C4-489F-AA74-1BF46E75E17F}">
      <dsp:nvSpPr>
        <dsp:cNvPr id="0" name=""/>
        <dsp:cNvSpPr/>
      </dsp:nvSpPr>
      <dsp:spPr>
        <a:xfrm>
          <a:off x="533846" y="55553"/>
          <a:ext cx="497264" cy="7458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280FD-6E37-40EF-A954-E9311B0B42C0}">
      <dsp:nvSpPr>
        <dsp:cNvPr id="0" name=""/>
        <dsp:cNvSpPr/>
      </dsp:nvSpPr>
      <dsp:spPr>
        <a:xfrm>
          <a:off x="755634" y="1052450"/>
          <a:ext cx="3315273" cy="71037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1163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entury Gothic" panose="020B0502020202020204" pitchFamily="34" charset="0"/>
            </a:rPr>
            <a:t>Free time is necessary</a:t>
          </a:r>
        </a:p>
      </dsp:txBody>
      <dsp:txXfrm>
        <a:off x="755634" y="1052450"/>
        <a:ext cx="3315273" cy="710378"/>
      </dsp:txXfrm>
    </dsp:sp>
    <dsp:sp modelId="{5D1AEA1B-79B9-488A-BDEA-66B0238B8101}">
      <dsp:nvSpPr>
        <dsp:cNvPr id="0" name=""/>
        <dsp:cNvSpPr/>
      </dsp:nvSpPr>
      <dsp:spPr>
        <a:xfrm>
          <a:off x="545417" y="949840"/>
          <a:ext cx="497264" cy="7458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CE0EA-58F4-4545-B579-840969B2A2C3}">
      <dsp:nvSpPr>
        <dsp:cNvPr id="0" name=""/>
        <dsp:cNvSpPr/>
      </dsp:nvSpPr>
      <dsp:spPr>
        <a:xfrm>
          <a:off x="649259" y="1946738"/>
          <a:ext cx="3418909" cy="71037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1163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Century Gothic" panose="020B0502020202020204" pitchFamily="34" charset="0"/>
            </a:rPr>
            <a:t>Self-discipline is valuable</a:t>
          </a:r>
        </a:p>
      </dsp:txBody>
      <dsp:txXfrm>
        <a:off x="649259" y="1946738"/>
        <a:ext cx="3418909" cy="710378"/>
      </dsp:txXfrm>
    </dsp:sp>
    <dsp:sp modelId="{89AA5CB9-02C3-4A0F-93CC-4A91B622916F}">
      <dsp:nvSpPr>
        <dsp:cNvPr id="0" name=""/>
        <dsp:cNvSpPr/>
      </dsp:nvSpPr>
      <dsp:spPr>
        <a:xfrm>
          <a:off x="550353" y="1844128"/>
          <a:ext cx="496335" cy="7458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A674-CED6-484D-8454-75B9D39D0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FBC070-0098-45DE-903E-B3963AD59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8DEB1-B9F0-4548-BC60-63625D863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97F0C-4460-4CBF-BD4F-04A1FD00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8E0E1-A3F2-4C31-B6D9-09BB4BCD1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5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919B-08B6-4B12-ADCB-7D8EF857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42833C-6F5F-44E6-AD9F-4764E70B9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7D572-93C0-4109-BF9E-EE714B0F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F0FA4-404C-4950-849D-30CF5B9E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2DB8C-E3D1-48DD-8AD3-4337D5427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97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A27DF-60EB-4ACA-93A9-CDECA72272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53E89F-F3FC-469C-BFD2-ABBAC4CC9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CCCF9-E79E-475C-AB9F-05473C42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7FB93-87BF-4573-B387-3D2F0735C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E9E86-235A-4E9B-84DD-34D24E00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95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9018-381A-42BC-BFCD-0704158D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71B5-E12F-4E5B-96FE-ADD8320D4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7C489-7944-4A6B-B364-6EF5865EC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3E333-13C5-4984-95A1-88F63DC6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B18F1-0FED-4A5E-B01D-A05BD7DC7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6E58-3819-4E74-A15B-8EC5361E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B3B81-077D-4EA6-B457-7DC8E8A3E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334A3-C29D-47AA-A4C5-5B77834E1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D7A02-7480-445D-9086-823D3599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78D26-50D8-4A18-826C-5088CD90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8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21A18-B853-4C4B-9869-0D6EEC6F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82BF4-8D66-4D18-BC52-266F669C8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63194-38A3-48F9-BF51-20705AE47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02B0F-B056-451A-A08C-ECE3690D9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3CE37-ACBC-4001-9257-8CDAD7D6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E9C02-13DA-4213-B777-B74BAB83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48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C3E1-D0C3-4F83-960B-196695A5D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82791-D744-4FFD-B2C1-DBB130636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F8D08-0B51-41BD-9FEB-794FB326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FD374-F5C3-4395-8EC7-DC02333120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78F625-875D-499D-AB17-D59086B827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607281-8F29-4F10-9BAC-1D785DBF4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813D3-2765-4743-A990-AD8E47428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D2E69A-5F6F-425E-87E8-01F8B16E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62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0E8D-71D6-4DBF-9C86-5D60BD7C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7E6019-5941-4057-8843-017DF357B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E08F1-06EC-4796-9E57-9C92CE65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A06FF-D87C-40AC-ADC5-AE53CAE6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5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E372BB-E41C-4D4E-91CE-094A18FF6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F2F2B-6057-456D-97F8-3DC05B98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A766B-B067-44FF-80EF-90A95DA0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7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05D7B-FC66-4DDB-AF2C-2C2712A5C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73E95-532A-4537-818E-21A1AD4E1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866AE-8B7E-4EAD-816E-0EBA34FF1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AADFC-269E-4420-A949-C29ABD757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E7559-BE9D-4A2A-BE47-FF895733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C039-F3CE-47AE-93A1-66F3A9B1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14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F72B-E9A7-49CA-BE4A-3256C8B97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7CDD87-C16E-4679-8B39-934940389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20AA4-D86F-4642-B96F-2E4B4ED86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6C4C1-2D83-443B-80DF-C96852E98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DA69C-A3BC-48FB-828D-5A6E6B919454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51CED-4C33-452F-970F-0916999E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30EEF-E630-457B-8165-D794714F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53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41A8F-16B4-42B4-BCD2-9D527AEE5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48783-6F45-4CD5-8CBD-3CB1AE64B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955B1-9F51-4C46-AD48-26807E68A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DA69C-A3BC-48FB-828D-5A6E6B919454}" type="datetimeFigureOut">
              <a:rPr lang="en-US" smtClean="0"/>
              <a:t>3/15/2023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688D8-FB80-49EF-B593-170DCB4FF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69C12-CA27-4FD4-8883-4CDB70D8C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475A-FC22-4BB2-81DE-26878B72C7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diagramDrawing" Target="../diagrams/drawing1.xml"/><Relationship Id="rId18" Type="http://schemas.microsoft.com/office/2007/relationships/diagramDrawing" Target="../diagrams/drawing2.xml"/><Relationship Id="rId3" Type="http://schemas.microsoft.com/office/2007/relationships/hdphoto" Target="../media/hdphoto1.wdp"/><Relationship Id="rId21" Type="http://schemas.openxmlformats.org/officeDocument/2006/relationships/diagramQuickStyle" Target="../diagrams/quickStyle3.xml"/><Relationship Id="rId7" Type="http://schemas.openxmlformats.org/officeDocument/2006/relationships/image" Target="../media/image5.png"/><Relationship Id="rId12" Type="http://schemas.openxmlformats.org/officeDocument/2006/relationships/diagramColors" Target="../diagrams/colors1.xml"/><Relationship Id="rId17" Type="http://schemas.openxmlformats.org/officeDocument/2006/relationships/diagramColors" Target="../diagrams/colors2.xml"/><Relationship Id="rId25" Type="http://schemas.openxmlformats.org/officeDocument/2006/relationships/image" Target="../media/image19.svg"/><Relationship Id="rId2" Type="http://schemas.openxmlformats.org/officeDocument/2006/relationships/image" Target="../media/image1.png"/><Relationship Id="rId16" Type="http://schemas.openxmlformats.org/officeDocument/2006/relationships/diagramQuickStyle" Target="../diagrams/quickStyle2.xml"/><Relationship Id="rId20" Type="http://schemas.openxmlformats.org/officeDocument/2006/relationships/diagramLayout" Target="../diagrams/layout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1.xml"/><Relationship Id="rId24" Type="http://schemas.openxmlformats.org/officeDocument/2006/relationships/image" Target="../media/image18.png"/><Relationship Id="rId5" Type="http://schemas.openxmlformats.org/officeDocument/2006/relationships/image" Target="../media/image3.svg"/><Relationship Id="rId15" Type="http://schemas.openxmlformats.org/officeDocument/2006/relationships/diagramLayout" Target="../diagrams/layout2.xml"/><Relationship Id="rId23" Type="http://schemas.microsoft.com/office/2007/relationships/diagramDrawing" Target="../diagrams/drawing3.xml"/><Relationship Id="rId10" Type="http://schemas.openxmlformats.org/officeDocument/2006/relationships/diagramLayout" Target="../diagrams/layout1.xml"/><Relationship Id="rId19" Type="http://schemas.openxmlformats.org/officeDocument/2006/relationships/diagramData" Target="../diagrams/data3.xml"/><Relationship Id="rId4" Type="http://schemas.openxmlformats.org/officeDocument/2006/relationships/image" Target="../media/image2.png"/><Relationship Id="rId9" Type="http://schemas.openxmlformats.org/officeDocument/2006/relationships/diagramData" Target="../diagrams/data1.xml"/><Relationship Id="rId14" Type="http://schemas.openxmlformats.org/officeDocument/2006/relationships/diagramData" Target="../diagrams/data2.xml"/><Relationship Id="rId22" Type="http://schemas.openxmlformats.org/officeDocument/2006/relationships/diagramColors" Target="../diagrams/colors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18" Type="http://schemas.openxmlformats.org/officeDocument/2006/relationships/image" Target="../media/image2.png"/><Relationship Id="rId3" Type="http://schemas.microsoft.com/office/2007/relationships/hdphoto" Target="../media/hdphoto5.wdp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image" Target="../media/image3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hyperlink" Target="https://thriveglobal.com/stories/time-management-unexpected-lessons-work-from-home-tips/" TargetMode="External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19" Type="http://schemas.openxmlformats.org/officeDocument/2006/relationships/image" Target="../media/image3.svg"/><Relationship Id="rId4" Type="http://schemas.openxmlformats.org/officeDocument/2006/relationships/hyperlink" Target="https://salsamobi.com/how-to-maintain-effective-time-management-during-the-covid-19-crisis/" TargetMode="External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 Wallpaper Clocks - Wall mural for Living Room FDB66, XS - 220 x 154  cm: Amazon.co.uk: Kitchen &amp; Home">
            <a:extLst>
              <a:ext uri="{FF2B5EF4-FFF2-40B4-BE49-F238E27FC236}">
                <a16:creationId xmlns:a16="http://schemas.microsoft.com/office/drawing/2014/main" id="{2F912E77-3808-453F-A851-01000807B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32"/>
          <a:stretch/>
        </p:blipFill>
        <p:spPr bwMode="auto">
          <a:xfrm>
            <a:off x="1169252" y="6486"/>
            <a:ext cx="11009100" cy="685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0010A3B-A076-4F4E-B4CF-EB2607C0268B}"/>
              </a:ext>
            </a:extLst>
          </p:cNvPr>
          <p:cNvGrpSpPr/>
          <p:nvPr/>
        </p:nvGrpSpPr>
        <p:grpSpPr>
          <a:xfrm>
            <a:off x="4772957" y="172220"/>
            <a:ext cx="7419043" cy="6521689"/>
            <a:chOff x="4976279" y="89817"/>
            <a:chExt cx="7419043" cy="65216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345BBC-45C2-4177-8EB0-87EBD8BF9165}"/>
                </a:ext>
              </a:extLst>
            </p:cNvPr>
            <p:cNvSpPr txBox="1"/>
            <p:nvPr/>
          </p:nvSpPr>
          <p:spPr>
            <a:xfrm>
              <a:off x="9058396" y="914617"/>
              <a:ext cx="33369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w Cen MT" panose="020B0602020104020603" pitchFamily="34" charset="0"/>
                </a:rPr>
                <a:t>Communication Skills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73E096-BB55-472B-BC17-90588069DAE9}"/>
                </a:ext>
              </a:extLst>
            </p:cNvPr>
            <p:cNvSpPr txBox="1"/>
            <p:nvPr/>
          </p:nvSpPr>
          <p:spPr>
            <a:xfrm>
              <a:off x="4976279" y="89817"/>
              <a:ext cx="70460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ln w="22225">
                    <a:solidFill>
                      <a:sysClr val="windowText" lastClr="000000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TIME MANAGEMENT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22A125-AE2A-4E24-AEC3-D5CE82BD7E65}"/>
                </a:ext>
              </a:extLst>
            </p:cNvPr>
            <p:cNvSpPr txBox="1"/>
            <p:nvPr/>
          </p:nvSpPr>
          <p:spPr>
            <a:xfrm>
              <a:off x="10429171" y="5041846"/>
              <a:ext cx="1770534" cy="1569660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w Cen MT" panose="020B0602020104020603" pitchFamily="34" charset="0"/>
                </a:rPr>
                <a:t>BY</a:t>
              </a:r>
            </a:p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w Cen MT" panose="020B0602020104020603" pitchFamily="34" charset="0"/>
                </a:rPr>
                <a:t>Sonia Mascarenhas</a:t>
              </a:r>
            </a:p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w Cen MT" panose="020B0602020104020603" pitchFamily="34" charset="0"/>
                </a:rPr>
                <a:t>Chahel Gupta</a:t>
              </a:r>
            </a:p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w Cen MT" panose="020B0602020104020603" pitchFamily="34" charset="0"/>
                </a:rPr>
                <a:t>Aneri Patel</a:t>
              </a:r>
            </a:p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w Cen MT" panose="020B0602020104020603" pitchFamily="34" charset="0"/>
                </a:rPr>
                <a:t>Amishi Desai</a:t>
              </a:r>
            </a:p>
            <a:p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w Cen MT" panose="020B0602020104020603" pitchFamily="34" charset="0"/>
                </a:rPr>
                <a:t>Reneeka Nadkarni</a:t>
              </a: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B64407A-7EEB-4625-A8B1-654328AB8F52}"/>
              </a:ext>
            </a:extLst>
          </p:cNvPr>
          <p:cNvGrpSpPr/>
          <p:nvPr/>
        </p:nvGrpSpPr>
        <p:grpSpPr>
          <a:xfrm>
            <a:off x="-8200444" y="8498"/>
            <a:ext cx="16058707" cy="6858000"/>
            <a:chOff x="-8153709" y="6736"/>
            <a:chExt cx="16058707" cy="6858000"/>
          </a:xfrm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9CFD174C-4FA1-4449-BEFC-0669AE493087}"/>
                </a:ext>
              </a:extLst>
            </p:cNvPr>
            <p:cNvGrpSpPr/>
            <p:nvPr/>
          </p:nvGrpSpPr>
          <p:grpSpPr>
            <a:xfrm>
              <a:off x="-8153709" y="6736"/>
              <a:ext cx="10615837" cy="6858000"/>
              <a:chOff x="-694134" y="6736"/>
              <a:chExt cx="10615837" cy="6858000"/>
            </a:xfrm>
          </p:grpSpPr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C13E372E-5A9C-40AE-A737-3ED7ECA2323C}"/>
                  </a:ext>
                </a:extLst>
              </p:cNvPr>
              <p:cNvGrpSpPr/>
              <p:nvPr/>
            </p:nvGrpSpPr>
            <p:grpSpPr>
              <a:xfrm>
                <a:off x="-694134" y="6736"/>
                <a:ext cx="10615837" cy="6858000"/>
                <a:chOff x="-694134" y="6736"/>
                <a:chExt cx="10615837" cy="6858000"/>
              </a:xfrm>
            </p:grpSpPr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B676DFD0-A95B-4D04-B8FF-8A88B115C16F}"/>
                    </a:ext>
                  </a:extLst>
                </p:cNvPr>
                <p:cNvGrpSpPr/>
                <p:nvPr/>
              </p:nvGrpSpPr>
              <p:grpSpPr>
                <a:xfrm>
                  <a:off x="-694134" y="6736"/>
                  <a:ext cx="10615837" cy="6858000"/>
                  <a:chOff x="-1594653" y="6736"/>
                  <a:chExt cx="10615837" cy="6858000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C026AE22-CB1D-467E-A08B-755385FDB28B}"/>
                      </a:ext>
                    </a:extLst>
                  </p:cNvPr>
                  <p:cNvGrpSpPr/>
                  <p:nvPr/>
                </p:nvGrpSpPr>
                <p:grpSpPr>
                  <a:xfrm>
                    <a:off x="-1594653" y="6736"/>
                    <a:ext cx="10615837" cy="6858000"/>
                    <a:chOff x="-1594653" y="6736"/>
                    <a:chExt cx="10615837" cy="6858000"/>
                  </a:xfrm>
                </p:grpSpPr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56761E50-ACF4-4AEB-91B2-4D1260FF38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594653" y="6736"/>
                      <a:ext cx="10615837" cy="6858000"/>
                      <a:chOff x="-4043918" y="88465"/>
                      <a:chExt cx="10615837" cy="6858000"/>
                    </a:xfrm>
                    <a:effectLst>
                      <a:outerShdw blurRad="254000" dist="88900" algn="l" rotWithShape="0">
                        <a:schemeClr val="tx1">
                          <a:lumMod val="95000"/>
                          <a:lumOff val="5000"/>
                          <a:alpha val="51000"/>
                        </a:schemeClr>
                      </a:outerShdw>
                    </a:effectLst>
                  </p:grpSpPr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01A82F37-F384-44AF-8D4D-8E5AB51F36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4043918" y="88465"/>
                        <a:ext cx="9848850" cy="68580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grpSp>
                    <p:nvGrpSpPr>
                      <p:cNvPr id="11" name="Group 10">
                        <a:extLst>
                          <a:ext uri="{FF2B5EF4-FFF2-40B4-BE49-F238E27FC236}">
                            <a16:creationId xmlns:a16="http://schemas.microsoft.com/office/drawing/2014/main" id="{84CE4060-9EA1-4A18-9D41-27A4057CDE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802649" y="2894740"/>
                        <a:ext cx="769270" cy="1819224"/>
                        <a:chOff x="8469649" y="3549778"/>
                        <a:chExt cx="769270" cy="1819224"/>
                      </a:xfrm>
                    </p:grpSpPr>
                    <p:sp>
                      <p:nvSpPr>
                        <p:cNvPr id="2" name="Rectangle: Top Corners Rounded 1">
                          <a:extLst>
                            <a:ext uri="{FF2B5EF4-FFF2-40B4-BE49-F238E27FC236}">
                              <a16:creationId xmlns:a16="http://schemas.microsoft.com/office/drawing/2014/main" id="{C5D1EB51-A0E9-4F9E-8E46-8B3E890D1A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7993403" y="4100368"/>
                          <a:ext cx="1721761" cy="769270"/>
                        </a:xfrm>
                        <a:prstGeom prst="round2SameRect">
                          <a:avLst/>
                        </a:prstGeom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" name="TextBox 2">
                          <a:extLst>
                            <a:ext uri="{FF2B5EF4-FFF2-40B4-BE49-F238E27FC236}">
                              <a16:creationId xmlns:a16="http://schemas.microsoft.com/office/drawing/2014/main" id="{E7756F21-0986-45B4-9493-6206B3F28A7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16200000">
                          <a:off x="7929696" y="4259335"/>
                          <a:ext cx="1819224" cy="4001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2000" b="1" dirty="0">
                              <a:latin typeface="Century Gothic" panose="020B0502020202020204" pitchFamily="34" charset="0"/>
                            </a:rPr>
                            <a:t>Introduction</a:t>
                          </a:r>
                        </a:p>
                      </p:txBody>
                    </p:sp>
                  </p:grpSp>
                </p:grpSp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34195094-579A-4F30-BCD6-DD9BB69477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630" y="805218"/>
                      <a:ext cx="512726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b="1" dirty="0">
                          <a:latin typeface="Century Gothic" panose="020B0502020202020204" pitchFamily="34" charset="0"/>
                        </a:rPr>
                        <a:t>What is Time Management?</a:t>
                      </a:r>
                    </a:p>
                  </p:txBody>
                </p:sp>
                <p:pic>
                  <p:nvPicPr>
                    <p:cNvPr id="24" name="Graphic 23" descr="Stopwatch">
                      <a:extLst>
                        <a:ext uri="{FF2B5EF4-FFF2-40B4-BE49-F238E27FC236}">
                          <a16:creationId xmlns:a16="http://schemas.microsoft.com/office/drawing/2014/main" id="{EF746897-713C-4162-8D93-84E95E5CF7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346301" y="140490"/>
                      <a:ext cx="914400" cy="9144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7C7A6B18-53DF-4F97-99F9-95439A3261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5630" y="1205328"/>
                      <a:ext cx="6547671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dirty="0">
                          <a:latin typeface="Century Gothic" panose="020B0502020202020204" pitchFamily="34" charset="0"/>
                        </a:rPr>
                        <a:t>Time management is the strategy of planning out your available time and controlling the amount of time you spend on specific tasks in order to work more efficiently. </a:t>
                      </a:r>
                    </a:p>
                  </p:txBody>
                </p:sp>
                <p:pic>
                  <p:nvPicPr>
                    <p:cNvPr id="26" name="Picture 25">
                      <a:extLst>
                        <a:ext uri="{FF2B5EF4-FFF2-40B4-BE49-F238E27FC236}">
                          <a16:creationId xmlns:a16="http://schemas.microsoft.com/office/drawing/2014/main" id="{8C4DFD41-1933-4AAD-92F3-07BC553CCF4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882606" y="2231197"/>
                      <a:ext cx="3614579" cy="2407366"/>
                    </a:xfrm>
                    <a:prstGeom prst="rect">
                      <a:avLst/>
                    </a:prstGeom>
                    <a:solidFill>
                      <a:srgbClr val="FFFFFF">
                        <a:shade val="85000"/>
                      </a:srgbClr>
                    </a:solidFill>
                    <a:ln w="88900" cap="sq">
                      <a:solidFill>
                        <a:srgbClr val="FFFFFF"/>
                      </a:solidFill>
                      <a:miter lim="800000"/>
                    </a:ln>
                    <a:effectLst>
                      <a:outerShdw blurRad="55000" dist="18000" dir="5400000" algn="tl" rotWithShape="0">
                        <a:srgbClr val="000000">
                          <a:alpha val="40000"/>
                        </a:srgbClr>
                      </a:outerShdw>
                    </a:effectLst>
                    <a:scene3d>
                      <a:camera prst="orthographicFront"/>
                      <a:lightRig rig="twoPt" dir="t">
                        <a:rot lat="0" lon="0" rev="7200000"/>
                      </a:lightRig>
                    </a:scene3d>
                    <a:sp3d>
                      <a:bevelT w="25400" h="19050"/>
                      <a:contourClr>
                        <a:srgbClr val="FFFFFF"/>
                      </a:contourClr>
                    </a:sp3d>
                  </p:spPr>
                </p:pic>
              </p:grp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245E0E01-B34F-4A1F-80E1-5AFDABFE9BAD}"/>
                      </a:ext>
                    </a:extLst>
                  </p:cNvPr>
                  <p:cNvSpPr txBox="1"/>
                  <p:nvPr/>
                </p:nvSpPr>
                <p:spPr>
                  <a:xfrm>
                    <a:off x="777829" y="4917284"/>
                    <a:ext cx="6433689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Century Gothic" panose="020B0502020202020204" pitchFamily="34" charset="0"/>
                      </a:rPr>
                      <a:t>Effective time management allows individuals to assign a specific time to activities as per their importance. </a:t>
                    </a:r>
                  </a:p>
                </p:txBody>
              </p:sp>
            </p:grp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C5EA25E-3ED4-4C48-84B0-C148E61E52D3}"/>
                    </a:ext>
                  </a:extLst>
                </p:cNvPr>
                <p:cNvSpPr txBox="1"/>
                <p:nvPr/>
              </p:nvSpPr>
              <p:spPr>
                <a:xfrm>
                  <a:off x="1677716" y="5463737"/>
                  <a:ext cx="6434321" cy="8624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600" dirty="0">
                      <a:effectLst/>
                      <a:latin typeface="Century Gothic" panose="020B050202020202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People with good time management strategies are more likely to carry out each stage efficiently and effectively, resulting in high productivity and good quality work.</a:t>
                  </a:r>
                </a:p>
              </p:txBody>
            </p:sp>
          </p:grpSp>
          <p:pic>
            <p:nvPicPr>
              <p:cNvPr id="234" name="Picture 233">
                <a:extLst>
                  <a:ext uri="{FF2B5EF4-FFF2-40B4-BE49-F238E27FC236}">
                    <a16:creationId xmlns:a16="http://schemas.microsoft.com/office/drawing/2014/main" id="{0EF8829B-84AD-44A6-B0C9-3948A255E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34012" y="2211826"/>
                <a:ext cx="3951021" cy="2407366"/>
              </a:xfrm>
              <a:prstGeom prst="rect">
                <a:avLst/>
              </a:prstGeom>
            </p:spPr>
          </p:pic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03C4EF-997C-4072-A50C-3EB03CDDD9FF}"/>
                </a:ext>
              </a:extLst>
            </p:cNvPr>
            <p:cNvSpPr txBox="1"/>
            <p:nvPr/>
          </p:nvSpPr>
          <p:spPr>
            <a:xfrm>
              <a:off x="-6276222" y="6623143"/>
              <a:ext cx="14181220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https://books.google.co.in/books/about/Eat_That_Frog.html?id=nJiqDgAAQBAJ&amp;printsec=frontcover&amp;source=kp_read_button&amp;redir_esc=y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B8D1F8A-7785-454D-BD96-D6FB70D7202C}"/>
                </a:ext>
              </a:extLst>
            </p:cNvPr>
            <p:cNvSpPr txBox="1"/>
            <p:nvPr/>
          </p:nvSpPr>
          <p:spPr>
            <a:xfrm>
              <a:off x="-6257595" y="6478764"/>
              <a:ext cx="1073216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https://elearningindustry.com/time-management-in-online-learning-importance</a:t>
              </a: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A84FE425-28B4-4DFC-AACE-5D2BF43008D9}"/>
              </a:ext>
            </a:extLst>
          </p:cNvPr>
          <p:cNvGrpSpPr/>
          <p:nvPr/>
        </p:nvGrpSpPr>
        <p:grpSpPr>
          <a:xfrm>
            <a:off x="-9044363" y="6486"/>
            <a:ext cx="11875448" cy="6858008"/>
            <a:chOff x="-9098955" y="6486"/>
            <a:chExt cx="11875448" cy="6858008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00D61E9F-483B-4B1E-BDFB-E01A7D458683}"/>
                </a:ext>
              </a:extLst>
            </p:cNvPr>
            <p:cNvGrpSpPr/>
            <p:nvPr/>
          </p:nvGrpSpPr>
          <p:grpSpPr>
            <a:xfrm>
              <a:off x="-9098955" y="6486"/>
              <a:ext cx="10628535" cy="6858000"/>
              <a:chOff x="-9098955" y="6486"/>
              <a:chExt cx="10628535" cy="6858000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F1D75406-9876-4B68-91E3-A98F868B8E46}"/>
                  </a:ext>
                </a:extLst>
              </p:cNvPr>
              <p:cNvGrpSpPr/>
              <p:nvPr/>
            </p:nvGrpSpPr>
            <p:grpSpPr>
              <a:xfrm>
                <a:off x="-9098955" y="6486"/>
                <a:ext cx="10628535" cy="6858000"/>
                <a:chOff x="-9098955" y="6486"/>
                <a:chExt cx="10628535" cy="6858000"/>
              </a:xfrm>
            </p:grpSpPr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7BD0F8CB-278A-496F-BBAC-6FC9B9EC1783}"/>
                    </a:ext>
                  </a:extLst>
                </p:cNvPr>
                <p:cNvGrpSpPr/>
                <p:nvPr/>
              </p:nvGrpSpPr>
              <p:grpSpPr>
                <a:xfrm>
                  <a:off x="-9098955" y="6486"/>
                  <a:ext cx="10628535" cy="6858000"/>
                  <a:chOff x="11502" y="-56992"/>
                  <a:chExt cx="10628535" cy="6858000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D9F87DD0-B660-4FD3-9876-F10CFF006B32}"/>
                      </a:ext>
                    </a:extLst>
                  </p:cNvPr>
                  <p:cNvGrpSpPr/>
                  <p:nvPr/>
                </p:nvGrpSpPr>
                <p:grpSpPr>
                  <a:xfrm>
                    <a:off x="11502" y="-56992"/>
                    <a:ext cx="10628535" cy="6858000"/>
                    <a:chOff x="-5208198" y="-56992"/>
                    <a:chExt cx="10628535" cy="6858000"/>
                  </a:xfrm>
                  <a:grpFill/>
                  <a:effectLst>
                    <a:outerShdw blurRad="254000" dist="88900" algn="l" rotWithShape="0">
                      <a:prstClr val="black">
                        <a:alpha val="51000"/>
                      </a:prstClr>
                    </a:outerShdw>
                  </a:effectLst>
                </p:grpSpPr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3275D813-8D64-4748-8D21-48563217B5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5208198" y="-56992"/>
                      <a:ext cx="9848850" cy="6858000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grpSp>
                  <p:nvGrpSpPr>
                    <p:cNvPr id="12" name="Group 11">
                      <a:extLst>
                        <a:ext uri="{FF2B5EF4-FFF2-40B4-BE49-F238E27FC236}">
                          <a16:creationId xmlns:a16="http://schemas.microsoft.com/office/drawing/2014/main" id="{BC0D95A8-67B5-4055-9C4F-3DBEE1C072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30339" y="1945203"/>
                      <a:ext cx="789998" cy="1838768"/>
                      <a:chOff x="8402239" y="3041119"/>
                      <a:chExt cx="789998" cy="1838768"/>
                    </a:xfrm>
                    <a:grpFill/>
                  </p:grpSpPr>
                  <p:sp>
                    <p:nvSpPr>
                      <p:cNvPr id="13" name="Rectangle: Top Corners Rounded 12">
                        <a:extLst>
                          <a:ext uri="{FF2B5EF4-FFF2-40B4-BE49-F238E27FC236}">
                            <a16:creationId xmlns:a16="http://schemas.microsoft.com/office/drawing/2014/main" id="{4398BEEC-1423-4336-B5D8-03839CBA6908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877854" y="3565504"/>
                        <a:ext cx="1838768" cy="789998"/>
                      </a:xfrm>
                      <a:prstGeom prst="round2Same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0456715B-D0FD-4499-8AFC-ED7C0F550A86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7979255" y="3607426"/>
                        <a:ext cx="1599318" cy="707886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b="1" dirty="0">
                            <a:latin typeface="Century Gothic" panose="020B0502020202020204" pitchFamily="34" charset="0"/>
                          </a:rPr>
                          <a:t>Why is it important?</a:t>
                        </a:r>
                      </a:p>
                    </p:txBody>
                  </p:sp>
                </p:grpSp>
              </p:grp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774B79D3-2A17-4D81-A029-C45B90DB89C4}"/>
                      </a:ext>
                    </a:extLst>
                  </p:cNvPr>
                  <p:cNvGrpSpPr/>
                  <p:nvPr/>
                </p:nvGrpSpPr>
                <p:grpSpPr>
                  <a:xfrm>
                    <a:off x="4188346" y="1101644"/>
                    <a:ext cx="4299705" cy="4219153"/>
                    <a:chOff x="4051032" y="1101644"/>
                    <a:chExt cx="4299705" cy="4219153"/>
                  </a:xfrm>
                  <a:grpFill/>
                </p:grpSpPr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C43B5457-F591-49E3-B0D8-BB4174F6F4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51032" y="1101644"/>
                      <a:ext cx="2172300" cy="2164836"/>
                    </a:xfrm>
                    <a:custGeom>
                      <a:avLst/>
                      <a:gdLst>
                        <a:gd name="connsiteX0" fmla="*/ 168278 w 1847850"/>
                        <a:gd name="connsiteY0" fmla="*/ 0 h 1841500"/>
                        <a:gd name="connsiteX1" fmla="*/ 1679572 w 1847850"/>
                        <a:gd name="connsiteY1" fmla="*/ 0 h 1841500"/>
                        <a:gd name="connsiteX2" fmla="*/ 1847850 w 1847850"/>
                        <a:gd name="connsiteY2" fmla="*/ 168278 h 1841500"/>
                        <a:gd name="connsiteX3" fmla="*/ 1847850 w 1847850"/>
                        <a:gd name="connsiteY3" fmla="*/ 711200 h 1841500"/>
                        <a:gd name="connsiteX4" fmla="*/ 1847850 w 1847850"/>
                        <a:gd name="connsiteY4" fmla="*/ 841372 h 1841500"/>
                        <a:gd name="connsiteX5" fmla="*/ 1847410 w 1847850"/>
                        <a:gd name="connsiteY5" fmla="*/ 843554 h 1841500"/>
                        <a:gd name="connsiteX6" fmla="*/ 1844088 w 1847850"/>
                        <a:gd name="connsiteY6" fmla="*/ 1841500 h 1841500"/>
                        <a:gd name="connsiteX7" fmla="*/ 1440279 w 1847850"/>
                        <a:gd name="connsiteY7" fmla="*/ 1009650 h 1841500"/>
                        <a:gd name="connsiteX8" fmla="*/ 168278 w 1847850"/>
                        <a:gd name="connsiteY8" fmla="*/ 1009650 h 1841500"/>
                        <a:gd name="connsiteX9" fmla="*/ 0 w 1847850"/>
                        <a:gd name="connsiteY9" fmla="*/ 841372 h 1841500"/>
                        <a:gd name="connsiteX10" fmla="*/ 0 w 1847850"/>
                        <a:gd name="connsiteY10" fmla="*/ 168278 h 1841500"/>
                        <a:gd name="connsiteX11" fmla="*/ 168278 w 1847850"/>
                        <a:gd name="connsiteY11" fmla="*/ 0 h 1841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847850" h="1841500">
                          <a:moveTo>
                            <a:pt x="168278" y="0"/>
                          </a:moveTo>
                          <a:lnTo>
                            <a:pt x="1679572" y="0"/>
                          </a:lnTo>
                          <a:cubicBezTo>
                            <a:pt x="1772509" y="0"/>
                            <a:pt x="1847850" y="75341"/>
                            <a:pt x="1847850" y="168278"/>
                          </a:cubicBezTo>
                          <a:lnTo>
                            <a:pt x="1847850" y="711200"/>
                          </a:lnTo>
                          <a:lnTo>
                            <a:pt x="1847850" y="841372"/>
                          </a:lnTo>
                          <a:lnTo>
                            <a:pt x="1847410" y="843554"/>
                          </a:lnTo>
                          <a:lnTo>
                            <a:pt x="1844088" y="1841500"/>
                          </a:lnTo>
                          <a:lnTo>
                            <a:pt x="1440279" y="1009650"/>
                          </a:lnTo>
                          <a:lnTo>
                            <a:pt x="168278" y="1009650"/>
                          </a:lnTo>
                          <a:cubicBezTo>
                            <a:pt x="75341" y="1009650"/>
                            <a:pt x="0" y="934309"/>
                            <a:pt x="0" y="841372"/>
                          </a:cubicBezTo>
                          <a:lnTo>
                            <a:pt x="0" y="168278"/>
                          </a:lnTo>
                          <a:cubicBezTo>
                            <a:pt x="0" y="75341"/>
                            <a:pt x="75341" y="0"/>
                            <a:pt x="168278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5" name="Freeform: Shape 34">
                      <a:extLst>
                        <a:ext uri="{FF2B5EF4-FFF2-40B4-BE49-F238E27FC236}">
                          <a16:creationId xmlns:a16="http://schemas.microsoft.com/office/drawing/2014/main" id="{8ABEFC38-8382-4DF4-B355-4E1D4DC22BDB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929058" y="3429000"/>
                      <a:ext cx="1288566" cy="1284136"/>
                    </a:xfrm>
                    <a:custGeom>
                      <a:avLst/>
                      <a:gdLst>
                        <a:gd name="connsiteX0" fmla="*/ 168278 w 1847850"/>
                        <a:gd name="connsiteY0" fmla="*/ 0 h 1841500"/>
                        <a:gd name="connsiteX1" fmla="*/ 1679572 w 1847850"/>
                        <a:gd name="connsiteY1" fmla="*/ 0 h 1841500"/>
                        <a:gd name="connsiteX2" fmla="*/ 1847850 w 1847850"/>
                        <a:gd name="connsiteY2" fmla="*/ 168278 h 1841500"/>
                        <a:gd name="connsiteX3" fmla="*/ 1847850 w 1847850"/>
                        <a:gd name="connsiteY3" fmla="*/ 711200 h 1841500"/>
                        <a:gd name="connsiteX4" fmla="*/ 1847850 w 1847850"/>
                        <a:gd name="connsiteY4" fmla="*/ 841372 h 1841500"/>
                        <a:gd name="connsiteX5" fmla="*/ 1847410 w 1847850"/>
                        <a:gd name="connsiteY5" fmla="*/ 843554 h 1841500"/>
                        <a:gd name="connsiteX6" fmla="*/ 1844088 w 1847850"/>
                        <a:gd name="connsiteY6" fmla="*/ 1841500 h 1841500"/>
                        <a:gd name="connsiteX7" fmla="*/ 1440279 w 1847850"/>
                        <a:gd name="connsiteY7" fmla="*/ 1009650 h 1841500"/>
                        <a:gd name="connsiteX8" fmla="*/ 168278 w 1847850"/>
                        <a:gd name="connsiteY8" fmla="*/ 1009650 h 1841500"/>
                        <a:gd name="connsiteX9" fmla="*/ 0 w 1847850"/>
                        <a:gd name="connsiteY9" fmla="*/ 841372 h 1841500"/>
                        <a:gd name="connsiteX10" fmla="*/ 0 w 1847850"/>
                        <a:gd name="connsiteY10" fmla="*/ 168278 h 1841500"/>
                        <a:gd name="connsiteX11" fmla="*/ 168278 w 1847850"/>
                        <a:gd name="connsiteY11" fmla="*/ 0 h 1841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847850" h="1841500">
                          <a:moveTo>
                            <a:pt x="168278" y="0"/>
                          </a:moveTo>
                          <a:lnTo>
                            <a:pt x="1679572" y="0"/>
                          </a:lnTo>
                          <a:cubicBezTo>
                            <a:pt x="1772509" y="0"/>
                            <a:pt x="1847850" y="75341"/>
                            <a:pt x="1847850" y="168278"/>
                          </a:cubicBezTo>
                          <a:lnTo>
                            <a:pt x="1847850" y="711200"/>
                          </a:lnTo>
                          <a:lnTo>
                            <a:pt x="1847850" y="841372"/>
                          </a:lnTo>
                          <a:lnTo>
                            <a:pt x="1847410" y="843554"/>
                          </a:lnTo>
                          <a:lnTo>
                            <a:pt x="1844088" y="1841500"/>
                          </a:lnTo>
                          <a:lnTo>
                            <a:pt x="1440279" y="1009650"/>
                          </a:lnTo>
                          <a:lnTo>
                            <a:pt x="168278" y="1009650"/>
                          </a:lnTo>
                          <a:cubicBezTo>
                            <a:pt x="75341" y="1009650"/>
                            <a:pt x="0" y="934309"/>
                            <a:pt x="0" y="841372"/>
                          </a:cubicBezTo>
                          <a:lnTo>
                            <a:pt x="0" y="168278"/>
                          </a:lnTo>
                          <a:cubicBezTo>
                            <a:pt x="0" y="75341"/>
                            <a:pt x="75341" y="0"/>
                            <a:pt x="168278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6" name="Freeform: Shape 35">
                      <a:extLst>
                        <a:ext uri="{FF2B5EF4-FFF2-40B4-BE49-F238E27FC236}">
                          <a16:creationId xmlns:a16="http://schemas.microsoft.com/office/drawing/2014/main" id="{5CDF3DEB-7949-4D79-8EB4-FF5B8C59D8E2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6507691" y="1688271"/>
                      <a:ext cx="1583652" cy="1578210"/>
                    </a:xfrm>
                    <a:custGeom>
                      <a:avLst/>
                      <a:gdLst>
                        <a:gd name="connsiteX0" fmla="*/ 168278 w 1847850"/>
                        <a:gd name="connsiteY0" fmla="*/ 0 h 1841500"/>
                        <a:gd name="connsiteX1" fmla="*/ 1679572 w 1847850"/>
                        <a:gd name="connsiteY1" fmla="*/ 0 h 1841500"/>
                        <a:gd name="connsiteX2" fmla="*/ 1847850 w 1847850"/>
                        <a:gd name="connsiteY2" fmla="*/ 168278 h 1841500"/>
                        <a:gd name="connsiteX3" fmla="*/ 1847850 w 1847850"/>
                        <a:gd name="connsiteY3" fmla="*/ 711200 h 1841500"/>
                        <a:gd name="connsiteX4" fmla="*/ 1847850 w 1847850"/>
                        <a:gd name="connsiteY4" fmla="*/ 841372 h 1841500"/>
                        <a:gd name="connsiteX5" fmla="*/ 1847410 w 1847850"/>
                        <a:gd name="connsiteY5" fmla="*/ 843554 h 1841500"/>
                        <a:gd name="connsiteX6" fmla="*/ 1844088 w 1847850"/>
                        <a:gd name="connsiteY6" fmla="*/ 1841500 h 1841500"/>
                        <a:gd name="connsiteX7" fmla="*/ 1440279 w 1847850"/>
                        <a:gd name="connsiteY7" fmla="*/ 1009650 h 1841500"/>
                        <a:gd name="connsiteX8" fmla="*/ 168278 w 1847850"/>
                        <a:gd name="connsiteY8" fmla="*/ 1009650 h 1841500"/>
                        <a:gd name="connsiteX9" fmla="*/ 0 w 1847850"/>
                        <a:gd name="connsiteY9" fmla="*/ 841372 h 1841500"/>
                        <a:gd name="connsiteX10" fmla="*/ 0 w 1847850"/>
                        <a:gd name="connsiteY10" fmla="*/ 168278 h 1841500"/>
                        <a:gd name="connsiteX11" fmla="*/ 168278 w 1847850"/>
                        <a:gd name="connsiteY11" fmla="*/ 0 h 1841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847850" h="1841500">
                          <a:moveTo>
                            <a:pt x="168278" y="0"/>
                          </a:moveTo>
                          <a:lnTo>
                            <a:pt x="1679572" y="0"/>
                          </a:lnTo>
                          <a:cubicBezTo>
                            <a:pt x="1772509" y="0"/>
                            <a:pt x="1847850" y="75341"/>
                            <a:pt x="1847850" y="168278"/>
                          </a:cubicBezTo>
                          <a:lnTo>
                            <a:pt x="1847850" y="711200"/>
                          </a:lnTo>
                          <a:lnTo>
                            <a:pt x="1847850" y="841372"/>
                          </a:lnTo>
                          <a:lnTo>
                            <a:pt x="1847410" y="843554"/>
                          </a:lnTo>
                          <a:lnTo>
                            <a:pt x="1844088" y="1841500"/>
                          </a:lnTo>
                          <a:lnTo>
                            <a:pt x="1440279" y="1009650"/>
                          </a:lnTo>
                          <a:lnTo>
                            <a:pt x="168278" y="1009650"/>
                          </a:lnTo>
                          <a:cubicBezTo>
                            <a:pt x="75341" y="1009650"/>
                            <a:pt x="0" y="934309"/>
                            <a:pt x="0" y="841372"/>
                          </a:cubicBezTo>
                          <a:lnTo>
                            <a:pt x="0" y="168278"/>
                          </a:lnTo>
                          <a:cubicBezTo>
                            <a:pt x="0" y="75341"/>
                            <a:pt x="75341" y="0"/>
                            <a:pt x="168278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7F34204B-8D86-46FF-B35E-96293F071268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6520967" y="3497313"/>
                      <a:ext cx="1829770" cy="1823484"/>
                    </a:xfrm>
                    <a:custGeom>
                      <a:avLst/>
                      <a:gdLst>
                        <a:gd name="connsiteX0" fmla="*/ 168278 w 1847850"/>
                        <a:gd name="connsiteY0" fmla="*/ 0 h 1841500"/>
                        <a:gd name="connsiteX1" fmla="*/ 1679572 w 1847850"/>
                        <a:gd name="connsiteY1" fmla="*/ 0 h 1841500"/>
                        <a:gd name="connsiteX2" fmla="*/ 1847850 w 1847850"/>
                        <a:gd name="connsiteY2" fmla="*/ 168278 h 1841500"/>
                        <a:gd name="connsiteX3" fmla="*/ 1847850 w 1847850"/>
                        <a:gd name="connsiteY3" fmla="*/ 711200 h 1841500"/>
                        <a:gd name="connsiteX4" fmla="*/ 1847850 w 1847850"/>
                        <a:gd name="connsiteY4" fmla="*/ 841372 h 1841500"/>
                        <a:gd name="connsiteX5" fmla="*/ 1847410 w 1847850"/>
                        <a:gd name="connsiteY5" fmla="*/ 843554 h 1841500"/>
                        <a:gd name="connsiteX6" fmla="*/ 1844088 w 1847850"/>
                        <a:gd name="connsiteY6" fmla="*/ 1841500 h 1841500"/>
                        <a:gd name="connsiteX7" fmla="*/ 1440279 w 1847850"/>
                        <a:gd name="connsiteY7" fmla="*/ 1009650 h 1841500"/>
                        <a:gd name="connsiteX8" fmla="*/ 168278 w 1847850"/>
                        <a:gd name="connsiteY8" fmla="*/ 1009650 h 1841500"/>
                        <a:gd name="connsiteX9" fmla="*/ 0 w 1847850"/>
                        <a:gd name="connsiteY9" fmla="*/ 841372 h 1841500"/>
                        <a:gd name="connsiteX10" fmla="*/ 0 w 1847850"/>
                        <a:gd name="connsiteY10" fmla="*/ 168278 h 1841500"/>
                        <a:gd name="connsiteX11" fmla="*/ 168278 w 1847850"/>
                        <a:gd name="connsiteY11" fmla="*/ 0 h 1841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847850" h="1841500">
                          <a:moveTo>
                            <a:pt x="168278" y="0"/>
                          </a:moveTo>
                          <a:lnTo>
                            <a:pt x="1679572" y="0"/>
                          </a:lnTo>
                          <a:cubicBezTo>
                            <a:pt x="1772509" y="0"/>
                            <a:pt x="1847850" y="75341"/>
                            <a:pt x="1847850" y="168278"/>
                          </a:cubicBezTo>
                          <a:lnTo>
                            <a:pt x="1847850" y="711200"/>
                          </a:lnTo>
                          <a:lnTo>
                            <a:pt x="1847850" y="841372"/>
                          </a:lnTo>
                          <a:lnTo>
                            <a:pt x="1847410" y="843554"/>
                          </a:lnTo>
                          <a:lnTo>
                            <a:pt x="1844088" y="1841500"/>
                          </a:lnTo>
                          <a:lnTo>
                            <a:pt x="1440279" y="1009650"/>
                          </a:lnTo>
                          <a:lnTo>
                            <a:pt x="168278" y="1009650"/>
                          </a:lnTo>
                          <a:cubicBezTo>
                            <a:pt x="75341" y="1009650"/>
                            <a:pt x="0" y="934309"/>
                            <a:pt x="0" y="841372"/>
                          </a:cubicBezTo>
                          <a:lnTo>
                            <a:pt x="0" y="168278"/>
                          </a:lnTo>
                          <a:cubicBezTo>
                            <a:pt x="0" y="75341"/>
                            <a:pt x="75341" y="0"/>
                            <a:pt x="168278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BE5DD01C-D424-4F60-93FB-F57DA3BC24F6}"/>
                    </a:ext>
                  </a:extLst>
                </p:cNvPr>
                <p:cNvSpPr txBox="1"/>
                <p:nvPr/>
              </p:nvSpPr>
              <p:spPr>
                <a:xfrm>
                  <a:off x="-7640364" y="289693"/>
                  <a:ext cx="7175143" cy="861774"/>
                </a:xfrm>
                <a:prstGeom prst="rect">
                  <a:avLst/>
                </a:prstGeom>
                <a:solidFill>
                  <a:srgbClr val="F8CBAD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:r>
                    <a:rPr lang="en-US" sz="2000" dirty="0">
                      <a:solidFill>
                        <a:srgbClr val="171F23"/>
                      </a:solidFill>
                      <a:effectLst/>
                      <a:latin typeface="Century Gothic" panose="020B0502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We can’t </a:t>
                  </a:r>
                  <a:r>
                    <a:rPr lang="en-US" sz="2000" dirty="0">
                      <a:solidFill>
                        <a:srgbClr val="171F23"/>
                      </a:solidFill>
                      <a:latin typeface="Century Gothic" panose="020B0502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r>
                    <a:rPr lang="en-US" sz="2000" dirty="0">
                      <a:solidFill>
                        <a:srgbClr val="171F23"/>
                      </a:solidFill>
                      <a:effectLst/>
                      <a:latin typeface="Century Gothic" panose="020B0502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ontrol time but we can control how we use it.</a:t>
                  </a:r>
                  <a:endParaRPr lang="en-US" dirty="0">
                    <a:effectLst/>
                    <a:latin typeface="Century Gothic" panose="020B0502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spcAft>
                      <a:spcPts val="1200"/>
                    </a:spcAft>
                  </a:pPr>
                  <a:r>
                    <a:rPr lang="en-US" sz="2000" dirty="0">
                      <a:solidFill>
                        <a:srgbClr val="171F23"/>
                      </a:solidFill>
                      <a:effectLst/>
                      <a:latin typeface="Century Gothic" panose="020B0502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Once lost, time cannot be gained back again.</a:t>
                  </a:r>
                  <a:endParaRPr lang="en-US" dirty="0">
                    <a:effectLst/>
                    <a:latin typeface="Century Gothic" panose="020B0502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237" name="Diagram 236">
                  <a:extLst>
                    <a:ext uri="{FF2B5EF4-FFF2-40B4-BE49-F238E27FC236}">
                      <a16:creationId xmlns:a16="http://schemas.microsoft.com/office/drawing/2014/main" id="{4A4941C5-90E0-48CB-87EC-7905D5E0856C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448330478"/>
                    </p:ext>
                  </p:extLst>
                </p:nvPr>
              </p:nvGraphicFramePr>
              <p:xfrm>
                <a:off x="-6484925" y="1245534"/>
                <a:ext cx="5361977" cy="2630877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9" r:lo="rId10" r:qs="rId11" r:cs="rId12"/>
                </a:graphicData>
              </a:graphic>
            </p:graphicFrame>
            <p:graphicFrame>
              <p:nvGraphicFramePr>
                <p:cNvPr id="238" name="Diagram 237">
                  <a:extLst>
                    <a:ext uri="{FF2B5EF4-FFF2-40B4-BE49-F238E27FC236}">
                      <a16:creationId xmlns:a16="http://schemas.microsoft.com/office/drawing/2014/main" id="{8D30D7CE-95C1-4831-ACF8-9246C7056C3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327290256"/>
                    </p:ext>
                  </p:extLst>
                </p:nvPr>
              </p:nvGraphicFramePr>
              <p:xfrm>
                <a:off x="-8089216" y="3940579"/>
                <a:ext cx="4783065" cy="271267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4" r:lo="rId15" r:qs="rId16" r:cs="rId17"/>
                </a:graphicData>
              </a:graphic>
            </p:graphicFrame>
            <p:graphicFrame>
              <p:nvGraphicFramePr>
                <p:cNvPr id="240" name="Diagram 239">
                  <a:extLst>
                    <a:ext uri="{FF2B5EF4-FFF2-40B4-BE49-F238E27FC236}">
                      <a16:creationId xmlns:a16="http://schemas.microsoft.com/office/drawing/2014/main" id="{CE748E20-173F-4D1E-9B6C-CBE23A4DD1CB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31631455"/>
                    </p:ext>
                  </p:extLst>
                </p:nvPr>
              </p:nvGraphicFramePr>
              <p:xfrm>
                <a:off x="-4193589" y="3966884"/>
                <a:ext cx="4717429" cy="271267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9" r:lo="rId20" r:qs="rId21" r:cs="rId22"/>
                </a:graphicData>
              </a:graphic>
            </p:graphicFrame>
          </p:grpSp>
          <p:pic>
            <p:nvPicPr>
              <p:cNvPr id="245" name="Graphic 244" descr="Bar chart">
                <a:extLst>
                  <a:ext uri="{FF2B5EF4-FFF2-40B4-BE49-F238E27FC236}">
                    <a16:creationId xmlns:a16="http://schemas.microsoft.com/office/drawing/2014/main" id="{ECE46C2C-9972-45FE-9D3F-25307F91A0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-61906" y="140490"/>
                <a:ext cx="856530" cy="856530"/>
              </a:xfrm>
              <a:prstGeom prst="rect">
                <a:avLst/>
              </a:prstGeom>
            </p:spPr>
          </p:pic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18425DE-B546-461F-AA16-BDBEB826E5C1}"/>
                </a:ext>
              </a:extLst>
            </p:cNvPr>
            <p:cNvSpPr txBox="1"/>
            <p:nvPr/>
          </p:nvSpPr>
          <p:spPr>
            <a:xfrm>
              <a:off x="-7955675" y="6649050"/>
              <a:ext cx="1073216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rgbClr val="DAE3F3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https://www.appointmentplus.com/blog/why-time-management-is-important/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72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3 -0.00116 L 0.65859 -0.00093 " pathEditMode="relative" rAng="0" ptsTypes="AA">
                                      <p:cBhvr>
                                        <p:cTn id="6" dur="14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239 0.00486 L 0.64844 -0.00093 " pathEditMode="relative" rAng="0" ptsTypes="AA">
                                      <p:cBhvr>
                                        <p:cTn id="10" dur="13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42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FA667F-074B-493D-AA77-089079D66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33406" y="-2566995"/>
            <a:ext cx="6739016" cy="12110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944C85-9492-42C9-97DD-F8FBCFE32C9F}"/>
              </a:ext>
            </a:extLst>
          </p:cNvPr>
          <p:cNvSpPr txBox="1"/>
          <p:nvPr/>
        </p:nvSpPr>
        <p:spPr>
          <a:xfrm>
            <a:off x="463826" y="424070"/>
            <a:ext cx="9753600" cy="1272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A59A22-645A-4C6E-AC04-282ED7664D4B}"/>
              </a:ext>
            </a:extLst>
          </p:cNvPr>
          <p:cNvSpPr/>
          <p:nvPr/>
        </p:nvSpPr>
        <p:spPr>
          <a:xfrm>
            <a:off x="0" y="1"/>
            <a:ext cx="12192000" cy="4240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911BE4-0004-4B10-A1BB-B02E06C65042}"/>
              </a:ext>
            </a:extLst>
          </p:cNvPr>
          <p:cNvSpPr/>
          <p:nvPr/>
        </p:nvSpPr>
        <p:spPr>
          <a:xfrm>
            <a:off x="0" y="0"/>
            <a:ext cx="46382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22A3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B233D-6401-4692-99D6-E3CB4099DF46}"/>
              </a:ext>
            </a:extLst>
          </p:cNvPr>
          <p:cNvSpPr txBox="1"/>
          <p:nvPr/>
        </p:nvSpPr>
        <p:spPr>
          <a:xfrm>
            <a:off x="545093" y="409387"/>
            <a:ext cx="7536889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B93329"/>
                </a:solidFill>
                <a:latin typeface="Tw Cen MT" panose="020B0602020104020603" pitchFamily="34" charset="0"/>
              </a:rPr>
              <a:t>Lack of Time Management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5F0DE0-16D8-45B0-9ACE-08D88921AE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79"/>
          <a:stretch/>
        </p:blipFill>
        <p:spPr>
          <a:xfrm>
            <a:off x="2324698" y="1129786"/>
            <a:ext cx="1878323" cy="1819515"/>
          </a:xfrm>
          <a:prstGeom prst="ellipse">
            <a:avLst/>
          </a:prstGeom>
          <a:ln w="6350" cap="rnd">
            <a:solidFill>
              <a:schemeClr val="bg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482D00-83AA-4459-8962-51A76A5E0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137" y="1129785"/>
            <a:ext cx="1904601" cy="1819515"/>
          </a:xfrm>
          <a:prstGeom prst="ellipse">
            <a:avLst/>
          </a:prstGeom>
          <a:ln w="3175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D8602F-52E4-4119-A065-15B54BF7EC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75" r="21875"/>
          <a:stretch/>
        </p:blipFill>
        <p:spPr>
          <a:xfrm>
            <a:off x="2250367" y="3747218"/>
            <a:ext cx="1819515" cy="1819515"/>
          </a:xfrm>
          <a:prstGeom prst="ellipse">
            <a:avLst/>
          </a:prstGeom>
          <a:ln w="3175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814495-365D-44AB-B9D4-BD23E50D38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79" t="1189" r="18667" b="-1189"/>
          <a:stretch/>
        </p:blipFill>
        <p:spPr>
          <a:xfrm>
            <a:off x="8287137" y="3747218"/>
            <a:ext cx="1870610" cy="1870610"/>
          </a:xfrm>
          <a:prstGeom prst="ellipse">
            <a:avLst/>
          </a:prstGeom>
          <a:ln w="3175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CE822D-7C28-460B-B380-6448EA60A232}"/>
              </a:ext>
            </a:extLst>
          </p:cNvPr>
          <p:cNvSpPr txBox="1"/>
          <p:nvPr/>
        </p:nvSpPr>
        <p:spPr>
          <a:xfrm>
            <a:off x="2250367" y="3024000"/>
            <a:ext cx="20269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highlight>
                  <a:srgbClr val="C0C0C0"/>
                </a:highlight>
                <a:latin typeface="Century Gothic" panose="020B0502020202020204" pitchFamily="34" charset="0"/>
                <a:ea typeface="Arial Unicode MS"/>
              </a:rPr>
              <a:t>Procrastination</a:t>
            </a:r>
            <a:endParaRPr lang="en-US" sz="2000" b="1" dirty="0">
              <a:highlight>
                <a:srgbClr val="C0C0C0"/>
              </a:highlight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770734-44DF-4499-803E-3FC62EF7B3F1}"/>
              </a:ext>
            </a:extLst>
          </p:cNvPr>
          <p:cNvSpPr txBox="1"/>
          <p:nvPr/>
        </p:nvSpPr>
        <p:spPr>
          <a:xfrm>
            <a:off x="7287710" y="3024000"/>
            <a:ext cx="39034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  <a:latin typeface="Century Gothic" panose="020B0502020202020204" pitchFamily="34" charset="0"/>
              </a:rPr>
              <a:t>Lower grades and test scores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E93C72-7D18-49EA-890D-A91380DC0124}"/>
              </a:ext>
            </a:extLst>
          </p:cNvPr>
          <p:cNvSpPr txBox="1"/>
          <p:nvPr/>
        </p:nvSpPr>
        <p:spPr>
          <a:xfrm>
            <a:off x="1784163" y="5694873"/>
            <a:ext cx="6339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highlight>
                  <a:srgbClr val="C0C0C0"/>
                </a:highlight>
                <a:latin typeface="Century Gothic" panose="020B0502020202020204" pitchFamily="34" charset="0"/>
                <a:ea typeface="Arial Unicode MS"/>
              </a:rPr>
              <a:t>Chronic lack of sleep </a:t>
            </a:r>
            <a:endParaRPr lang="en-US" sz="2000" b="1" dirty="0">
              <a:highlight>
                <a:srgbClr val="C0C0C0"/>
              </a:highlight>
              <a:latin typeface="Century Gothic" panose="020B0502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269277-DE5F-454A-AD0A-2C0A62EDEDD8}"/>
              </a:ext>
            </a:extLst>
          </p:cNvPr>
          <p:cNvSpPr txBox="1"/>
          <p:nvPr/>
        </p:nvSpPr>
        <p:spPr>
          <a:xfrm>
            <a:off x="7527867" y="5702865"/>
            <a:ext cx="3423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  <a:latin typeface="Century Gothic" panose="020B0502020202020204" pitchFamily="34" charset="0"/>
              </a:rPr>
              <a:t>Unhealthy eating habits </a:t>
            </a:r>
          </a:p>
        </p:txBody>
      </p:sp>
    </p:spTree>
    <p:extLst>
      <p:ext uri="{BB962C8B-B14F-4D97-AF65-F5344CB8AC3E}">
        <p14:creationId xmlns:p14="http://schemas.microsoft.com/office/powerpoint/2010/main" val="822406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5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A90AE-8CBC-48F6-AFA3-ECEF7CE20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833406" y="-2566995"/>
            <a:ext cx="6739016" cy="121109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9BC9FA-02F5-4898-B4ED-27BDE6515784}"/>
              </a:ext>
            </a:extLst>
          </p:cNvPr>
          <p:cNvSpPr/>
          <p:nvPr/>
        </p:nvSpPr>
        <p:spPr>
          <a:xfrm>
            <a:off x="0" y="1"/>
            <a:ext cx="12192000" cy="42407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058B1-060C-4CC9-9DA6-1DFF448C96FB}"/>
              </a:ext>
            </a:extLst>
          </p:cNvPr>
          <p:cNvSpPr/>
          <p:nvPr/>
        </p:nvSpPr>
        <p:spPr>
          <a:xfrm>
            <a:off x="0" y="0"/>
            <a:ext cx="46382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22A3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0E696-917D-4201-9E60-49AE08068FD2}"/>
              </a:ext>
            </a:extLst>
          </p:cNvPr>
          <p:cNvSpPr txBox="1"/>
          <p:nvPr/>
        </p:nvSpPr>
        <p:spPr>
          <a:xfrm>
            <a:off x="7766808" y="5718256"/>
            <a:ext cx="254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  <a:latin typeface="Century Gothic" panose="020B0502020202020204" pitchFamily="34" charset="0"/>
              </a:rPr>
              <a:t>Improper planning</a:t>
            </a:r>
          </a:p>
        </p:txBody>
      </p:sp>
      <p:pic>
        <p:nvPicPr>
          <p:cNvPr id="1026" name="Picture 2" descr="Why being Punctual is so Important for IP Lawyers and Patent Attorneys - IP  Lawyer Tools">
            <a:extLst>
              <a:ext uri="{FF2B5EF4-FFF2-40B4-BE49-F238E27FC236}">
                <a16:creationId xmlns:a16="http://schemas.microsoft.com/office/drawing/2014/main" id="{D1AE5524-0D92-448A-B9B7-71FDD5DE6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r="14286"/>
          <a:stretch/>
        </p:blipFill>
        <p:spPr bwMode="auto">
          <a:xfrm>
            <a:off x="2306472" y="617165"/>
            <a:ext cx="1853670" cy="1853670"/>
          </a:xfrm>
          <a:prstGeom prst="ellipse">
            <a:avLst/>
          </a:prstGeom>
          <a:ln w="3175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F97785-47A8-4815-A4DB-324849723AEA}"/>
              </a:ext>
            </a:extLst>
          </p:cNvPr>
          <p:cNvSpPr txBox="1"/>
          <p:nvPr/>
        </p:nvSpPr>
        <p:spPr>
          <a:xfrm>
            <a:off x="2086015" y="2563074"/>
            <a:ext cx="327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  <a:latin typeface="Century Gothic" panose="020B0502020202020204" pitchFamily="34" charset="0"/>
              </a:rPr>
              <a:t>Lack of punctuality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0880D2-D848-435A-B9E4-734AD0BB42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20" r="35180"/>
          <a:stretch/>
        </p:blipFill>
        <p:spPr>
          <a:xfrm>
            <a:off x="8110060" y="657726"/>
            <a:ext cx="1853670" cy="1853670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C056EE-2107-491B-AB5C-4078E9E142F7}"/>
              </a:ext>
            </a:extLst>
          </p:cNvPr>
          <p:cNvSpPr txBox="1"/>
          <p:nvPr/>
        </p:nvSpPr>
        <p:spPr>
          <a:xfrm>
            <a:off x="6794038" y="2595174"/>
            <a:ext cx="6339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  <a:latin typeface="Century Gothic" panose="020B0502020202020204" pitchFamily="34" charset="0"/>
              </a:rPr>
              <a:t>Too much involved in Social Media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A1740E-F5BF-460C-BAFC-AA3BE0A3A3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750" r="17750"/>
          <a:stretch/>
        </p:blipFill>
        <p:spPr>
          <a:xfrm>
            <a:off x="2306472" y="3757210"/>
            <a:ext cx="1853670" cy="1853670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30B849-586B-422B-8956-DC86B1F5118F}"/>
              </a:ext>
            </a:extLst>
          </p:cNvPr>
          <p:cNvSpPr txBox="1"/>
          <p:nvPr/>
        </p:nvSpPr>
        <p:spPr>
          <a:xfrm>
            <a:off x="1644549" y="5694233"/>
            <a:ext cx="35216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  <a:latin typeface="Century Gothic" panose="020B0502020202020204" pitchFamily="34" charset="0"/>
              </a:rPr>
              <a:t>Don’t know our main Goal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DBDC73-556D-4FD6-8FA4-4E0E619F18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59" r="19291"/>
          <a:stretch/>
        </p:blipFill>
        <p:spPr>
          <a:xfrm>
            <a:off x="8110060" y="3762425"/>
            <a:ext cx="1857534" cy="1857534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091F9B-0007-4748-BE05-31A86F712BF7}"/>
              </a:ext>
            </a:extLst>
          </p:cNvPr>
          <p:cNvSpPr txBox="1"/>
          <p:nvPr/>
        </p:nvSpPr>
        <p:spPr>
          <a:xfrm>
            <a:off x="447677" y="6663610"/>
            <a:ext cx="821936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https://magoosh.com/blog/what-are-the-effects-of-poor-time-management/</a:t>
            </a:r>
          </a:p>
        </p:txBody>
      </p:sp>
    </p:spTree>
    <p:extLst>
      <p:ext uri="{BB962C8B-B14F-4D97-AF65-F5344CB8AC3E}">
        <p14:creationId xmlns:p14="http://schemas.microsoft.com/office/powerpoint/2010/main" val="479644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A3654D3-F00F-45B8-B5A4-01AB5608B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D6222C-9A3A-43D7-96EF-44A24210F822}"/>
              </a:ext>
            </a:extLst>
          </p:cNvPr>
          <p:cNvSpPr/>
          <p:nvPr/>
        </p:nvSpPr>
        <p:spPr>
          <a:xfrm>
            <a:off x="5158854" y="919234"/>
            <a:ext cx="6359856" cy="51725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AB35A-7EFA-4082-90D5-25ABFD28D824}"/>
              </a:ext>
            </a:extLst>
          </p:cNvPr>
          <p:cNvSpPr txBox="1"/>
          <p:nvPr/>
        </p:nvSpPr>
        <p:spPr>
          <a:xfrm>
            <a:off x="287026" y="8428"/>
            <a:ext cx="7670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Tips and Tricks to Manage Time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6BBD855-1579-42B2-9303-3D4F3E6F4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7094" y="935551"/>
            <a:ext cx="6616732" cy="51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P- Plan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 your whole day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a To-Do list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P-Prioritize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Decide which tasks are more important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 the 4 Quadrant prioritize To-Do list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chemeClr val="tx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best quadrant is the 2</a:t>
            </a:r>
            <a:r>
              <a:rPr kumimoji="0" lang="en-US" altLang="en-US" sz="1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T-Time Lines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to-do list divide all the task according to the time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A0B2C-66DB-4B47-BE98-811305AC3EEE}"/>
              </a:ext>
            </a:extLst>
          </p:cNvPr>
          <p:cNvSpPr txBox="1"/>
          <p:nvPr/>
        </p:nvSpPr>
        <p:spPr>
          <a:xfrm>
            <a:off x="400330" y="832408"/>
            <a:ext cx="3284561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normalizeH="0" baseline="0" dirty="0">
                <a:ln>
                  <a:solidFill>
                    <a:schemeClr val="tx2"/>
                  </a:solidFill>
                </a:ln>
                <a:solidFill>
                  <a:schemeClr val="accent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PPT Concept</a:t>
            </a:r>
            <a:endParaRPr kumimoji="0" lang="en-US" altLang="en-US" sz="2800" b="1" i="0" u="none" strike="noStrike" normalizeH="0" baseline="0" dirty="0">
              <a:ln>
                <a:solidFill>
                  <a:schemeClr val="tx2"/>
                </a:solidFill>
              </a:ln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ED9F802-4524-4AA7-A9E3-9A4A3042B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67724"/>
              </p:ext>
            </p:extLst>
          </p:nvPr>
        </p:nvGraphicFramePr>
        <p:xfrm>
          <a:off x="5349922" y="3524536"/>
          <a:ext cx="5977719" cy="1006521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992352">
                  <a:extLst>
                    <a:ext uri="{9D8B030D-6E8A-4147-A177-3AD203B41FA5}">
                      <a16:colId xmlns:a16="http://schemas.microsoft.com/office/drawing/2014/main" val="2791207097"/>
                    </a:ext>
                  </a:extLst>
                </a:gridCol>
                <a:gridCol w="1992352">
                  <a:extLst>
                    <a:ext uri="{9D8B030D-6E8A-4147-A177-3AD203B41FA5}">
                      <a16:colId xmlns:a16="http://schemas.microsoft.com/office/drawing/2014/main" val="1772574890"/>
                    </a:ext>
                  </a:extLst>
                </a:gridCol>
                <a:gridCol w="1993015">
                  <a:extLst>
                    <a:ext uri="{9D8B030D-6E8A-4147-A177-3AD203B41FA5}">
                      <a16:colId xmlns:a16="http://schemas.microsoft.com/office/drawing/2014/main" val="1822512217"/>
                    </a:ext>
                  </a:extLst>
                </a:gridCol>
              </a:tblGrid>
              <a:tr h="335507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</a:pPr>
                      <a:r>
                        <a:rPr lang="en-US" sz="1600" dirty="0">
                          <a:effectLst/>
                        </a:rPr>
                        <a:t>Due soon</a:t>
                      </a:r>
                      <a:endParaRPr lang="en-US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Not due soon</a:t>
                      </a:r>
                      <a:endParaRPr lang="en-US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4098728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</a:pPr>
                      <a:r>
                        <a:rPr lang="en-US" sz="1600" dirty="0">
                          <a:effectLst/>
                        </a:rPr>
                        <a:t>Important</a:t>
                      </a:r>
                      <a:endParaRPr lang="en-US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</a:pPr>
                      <a:r>
                        <a:rPr lang="en-US" sz="1600" b="1" dirty="0">
                          <a:effectLst/>
                        </a:rPr>
                        <a:t>1</a:t>
                      </a:r>
                      <a:endParaRPr lang="en-US" sz="1600" b="1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</a:rPr>
                        <a:t>2</a:t>
                      </a:r>
                      <a:endParaRPr lang="en-US" sz="1600" b="1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7775986"/>
                  </a:ext>
                </a:extLst>
              </a:tr>
              <a:tr h="335507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</a:pPr>
                      <a:r>
                        <a:rPr lang="en-US" sz="1600" dirty="0">
                          <a:effectLst/>
                        </a:rPr>
                        <a:t>Not Important</a:t>
                      </a:r>
                      <a:endParaRPr lang="en-US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</a:pPr>
                      <a:r>
                        <a:rPr lang="en-US" sz="1600" b="1" dirty="0">
                          <a:effectLst/>
                        </a:rPr>
                        <a:t>3</a:t>
                      </a:r>
                      <a:endParaRPr lang="en-US" sz="1600" b="1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</a:rPr>
                        <a:t>4</a:t>
                      </a:r>
                      <a:endParaRPr lang="en-US" sz="1600" b="1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7329398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6F784097-403F-482B-81EC-CE6674C4577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750" b="91250" l="10000" r="90000">
                        <a14:foregroundMark x1="47167" y1="8750" x2="47167" y2="8750"/>
                        <a14:foregroundMark x1="51583" y1="91250" x2="51583" y2="9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30973" y="1382294"/>
            <a:ext cx="7195213" cy="479680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E77721-0D7F-4B04-8519-5DA81A43FB20}"/>
              </a:ext>
            </a:extLst>
          </p:cNvPr>
          <p:cNvCxnSpPr>
            <a:cxnSpLocks/>
          </p:cNvCxnSpPr>
          <p:nvPr/>
        </p:nvCxnSpPr>
        <p:spPr>
          <a:xfrm>
            <a:off x="348174" y="1410167"/>
            <a:ext cx="4639462" cy="476893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803306-BCA1-4409-8845-C67E58634371}"/>
              </a:ext>
            </a:extLst>
          </p:cNvPr>
          <p:cNvCxnSpPr/>
          <p:nvPr/>
        </p:nvCxnSpPr>
        <p:spPr>
          <a:xfrm flipH="1">
            <a:off x="400330" y="1382294"/>
            <a:ext cx="4324070" cy="47968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943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0FA4651-5027-43D7-AA37-CF3B2D087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188409-5E6F-4ED8-893C-FFF7021BD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43" t="2160" r="26507"/>
          <a:stretch/>
        </p:blipFill>
        <p:spPr>
          <a:xfrm>
            <a:off x="3411940" y="994540"/>
            <a:ext cx="5169295" cy="5361217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76AAD9-7E81-4166-ABBD-5D20065F2F2E}"/>
              </a:ext>
            </a:extLst>
          </p:cNvPr>
          <p:cNvSpPr txBox="1"/>
          <p:nvPr/>
        </p:nvSpPr>
        <p:spPr>
          <a:xfrm>
            <a:off x="144589" y="54824"/>
            <a:ext cx="8486794" cy="57701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ln/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 6D Information Management System </a:t>
            </a: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9C9C5E3E-2A06-4F79-9B89-48C3EF3148C2}"/>
              </a:ext>
            </a:extLst>
          </p:cNvPr>
          <p:cNvSpPr/>
          <p:nvPr/>
        </p:nvSpPr>
        <p:spPr>
          <a:xfrm rot="2407487">
            <a:off x="3228509" y="870732"/>
            <a:ext cx="5610857" cy="5691117"/>
          </a:xfrm>
          <a:prstGeom prst="blockArc">
            <a:avLst>
              <a:gd name="adj1" fmla="val 17272725"/>
              <a:gd name="adj2" fmla="val 20902641"/>
              <a:gd name="adj3" fmla="val 922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0C7B8DE0-B26C-4441-999E-11F8C840669D}"/>
              </a:ext>
            </a:extLst>
          </p:cNvPr>
          <p:cNvSpPr/>
          <p:nvPr/>
        </p:nvSpPr>
        <p:spPr>
          <a:xfrm rot="20539510">
            <a:off x="3269451" y="870734"/>
            <a:ext cx="5610857" cy="5691117"/>
          </a:xfrm>
          <a:prstGeom prst="blockArc">
            <a:avLst>
              <a:gd name="adj1" fmla="val 17239673"/>
              <a:gd name="adj2" fmla="val 20707245"/>
              <a:gd name="adj3" fmla="val 955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20F5E36E-D5A3-4D03-A988-E91F741BBD8A}"/>
              </a:ext>
            </a:extLst>
          </p:cNvPr>
          <p:cNvSpPr/>
          <p:nvPr/>
        </p:nvSpPr>
        <p:spPr>
          <a:xfrm rot="16700898">
            <a:off x="3255804" y="829787"/>
            <a:ext cx="5610857" cy="5691117"/>
          </a:xfrm>
          <a:prstGeom prst="blockArc">
            <a:avLst>
              <a:gd name="adj1" fmla="val 17477533"/>
              <a:gd name="adj2" fmla="val 21088639"/>
              <a:gd name="adj3" fmla="val 9577"/>
            </a:avLst>
          </a:prstGeom>
          <a:solidFill>
            <a:srgbClr val="111E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018FCCDD-52E2-46C8-9987-101328B58E21}"/>
              </a:ext>
            </a:extLst>
          </p:cNvPr>
          <p:cNvSpPr/>
          <p:nvPr/>
        </p:nvSpPr>
        <p:spPr>
          <a:xfrm rot="13190890">
            <a:off x="3201212" y="857082"/>
            <a:ext cx="5610857" cy="5691117"/>
          </a:xfrm>
          <a:prstGeom prst="blockArc">
            <a:avLst>
              <a:gd name="adj1" fmla="val 17356134"/>
              <a:gd name="adj2" fmla="val 21088639"/>
              <a:gd name="adj3" fmla="val 957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Block Arc 15">
            <a:extLst>
              <a:ext uri="{FF2B5EF4-FFF2-40B4-BE49-F238E27FC236}">
                <a16:creationId xmlns:a16="http://schemas.microsoft.com/office/drawing/2014/main" id="{E3F635DD-76D4-4368-81CD-8123716487DB}"/>
              </a:ext>
            </a:extLst>
          </p:cNvPr>
          <p:cNvSpPr/>
          <p:nvPr/>
        </p:nvSpPr>
        <p:spPr>
          <a:xfrm rot="9467143">
            <a:off x="3152867" y="850246"/>
            <a:ext cx="5646892" cy="5691117"/>
          </a:xfrm>
          <a:prstGeom prst="blockArc">
            <a:avLst>
              <a:gd name="adj1" fmla="val 17317149"/>
              <a:gd name="adj2" fmla="val 21088639"/>
              <a:gd name="adj3" fmla="val 9577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201A9D95-A986-4088-9FA5-21909A3DC778}"/>
              </a:ext>
            </a:extLst>
          </p:cNvPr>
          <p:cNvSpPr/>
          <p:nvPr/>
        </p:nvSpPr>
        <p:spPr>
          <a:xfrm rot="5811878">
            <a:off x="3245115" y="920229"/>
            <a:ext cx="5626415" cy="5588136"/>
          </a:xfrm>
          <a:prstGeom prst="blockArc">
            <a:avLst>
              <a:gd name="adj1" fmla="val 17465861"/>
              <a:gd name="adj2" fmla="val 21109259"/>
              <a:gd name="adj3" fmla="val 9583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A23C84-8724-45F2-8723-8D367FBC9793}"/>
              </a:ext>
            </a:extLst>
          </p:cNvPr>
          <p:cNvCxnSpPr/>
          <p:nvPr/>
        </p:nvCxnSpPr>
        <p:spPr>
          <a:xfrm flipV="1">
            <a:off x="7274257" y="994540"/>
            <a:ext cx="450376" cy="54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3C72AA-E268-4248-ACFF-E9387551BDDE}"/>
              </a:ext>
            </a:extLst>
          </p:cNvPr>
          <p:cNvCxnSpPr/>
          <p:nvPr/>
        </p:nvCxnSpPr>
        <p:spPr>
          <a:xfrm>
            <a:off x="7724633" y="994540"/>
            <a:ext cx="12282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3600F14-0113-4740-BF03-9CE6870EE898}"/>
              </a:ext>
            </a:extLst>
          </p:cNvPr>
          <p:cNvCxnSpPr>
            <a:cxnSpLocks/>
          </p:cNvCxnSpPr>
          <p:nvPr/>
        </p:nvCxnSpPr>
        <p:spPr>
          <a:xfrm>
            <a:off x="7730905" y="5591694"/>
            <a:ext cx="450376" cy="596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CD9420-7C95-46FC-8240-CB74C37E918E}"/>
              </a:ext>
            </a:extLst>
          </p:cNvPr>
          <p:cNvCxnSpPr>
            <a:cxnSpLocks/>
          </p:cNvCxnSpPr>
          <p:nvPr/>
        </p:nvCxnSpPr>
        <p:spPr>
          <a:xfrm flipH="1">
            <a:off x="2974852" y="996284"/>
            <a:ext cx="12282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794EC2-27D8-4B8F-82C3-BBB179AB3129}"/>
              </a:ext>
            </a:extLst>
          </p:cNvPr>
          <p:cNvCxnSpPr>
            <a:cxnSpLocks/>
          </p:cNvCxnSpPr>
          <p:nvPr/>
        </p:nvCxnSpPr>
        <p:spPr>
          <a:xfrm rot="16200000" flipV="1">
            <a:off x="4251791" y="947644"/>
            <a:ext cx="450376" cy="54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FF8CC5-6073-4F81-BAF8-348EDEAC9CC6}"/>
              </a:ext>
            </a:extLst>
          </p:cNvPr>
          <p:cNvCxnSpPr>
            <a:cxnSpLocks/>
          </p:cNvCxnSpPr>
          <p:nvPr/>
        </p:nvCxnSpPr>
        <p:spPr>
          <a:xfrm>
            <a:off x="8181281" y="6174384"/>
            <a:ext cx="12282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779759-2CB4-4A1A-8423-BE054AB89675}"/>
              </a:ext>
            </a:extLst>
          </p:cNvPr>
          <p:cNvCxnSpPr>
            <a:cxnSpLocks/>
          </p:cNvCxnSpPr>
          <p:nvPr/>
        </p:nvCxnSpPr>
        <p:spPr>
          <a:xfrm flipH="1">
            <a:off x="2208198" y="3663325"/>
            <a:ext cx="12282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0390CB0-5C24-41EC-A32F-2EC9597109E1}"/>
              </a:ext>
            </a:extLst>
          </p:cNvPr>
          <p:cNvCxnSpPr>
            <a:cxnSpLocks/>
          </p:cNvCxnSpPr>
          <p:nvPr/>
        </p:nvCxnSpPr>
        <p:spPr>
          <a:xfrm>
            <a:off x="8631383" y="3671896"/>
            <a:ext cx="1383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8EA70C-02DE-4A9C-8383-EEF34B83D8E1}"/>
              </a:ext>
            </a:extLst>
          </p:cNvPr>
          <p:cNvCxnSpPr>
            <a:cxnSpLocks/>
          </p:cNvCxnSpPr>
          <p:nvPr/>
        </p:nvCxnSpPr>
        <p:spPr>
          <a:xfrm flipH="1">
            <a:off x="3957486" y="5642554"/>
            <a:ext cx="450376" cy="54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205097F-AB0D-4AFF-8FDA-B2B2CDB1BD0A}"/>
              </a:ext>
            </a:extLst>
          </p:cNvPr>
          <p:cNvCxnSpPr>
            <a:cxnSpLocks/>
          </p:cNvCxnSpPr>
          <p:nvPr/>
        </p:nvCxnSpPr>
        <p:spPr>
          <a:xfrm flipH="1">
            <a:off x="2729188" y="6188032"/>
            <a:ext cx="12282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1C20F24-6419-405E-B1A8-D84F3F416DA6}"/>
              </a:ext>
            </a:extLst>
          </p:cNvPr>
          <p:cNvSpPr txBox="1"/>
          <p:nvPr/>
        </p:nvSpPr>
        <p:spPr>
          <a:xfrm>
            <a:off x="8949167" y="809768"/>
            <a:ext cx="6093724" cy="455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1D- Discard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DA2DE7-C85E-4251-8B6D-AE4C9EAA761E}"/>
              </a:ext>
            </a:extLst>
          </p:cNvPr>
          <p:cNvSpPr txBox="1"/>
          <p:nvPr/>
        </p:nvSpPr>
        <p:spPr>
          <a:xfrm>
            <a:off x="10091331" y="3428325"/>
            <a:ext cx="6189258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2D- </a:t>
            </a:r>
            <a:r>
              <a:rPr lang="en-US" sz="24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Deligate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1BFBEF-92A2-464D-A63D-FD14D618BDA4}"/>
              </a:ext>
            </a:extLst>
          </p:cNvPr>
          <p:cNvSpPr txBox="1"/>
          <p:nvPr/>
        </p:nvSpPr>
        <p:spPr>
          <a:xfrm>
            <a:off x="9448682" y="5939760"/>
            <a:ext cx="2055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3D- Date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2B3316-7AB4-408E-8EAB-EEF302C07C8B}"/>
              </a:ext>
            </a:extLst>
          </p:cNvPr>
          <p:cNvSpPr txBox="1"/>
          <p:nvPr/>
        </p:nvSpPr>
        <p:spPr>
          <a:xfrm>
            <a:off x="1567883" y="5904840"/>
            <a:ext cx="1784929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4D- Do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E17F9B-59E7-47CD-B57C-706A9438D54B}"/>
              </a:ext>
            </a:extLst>
          </p:cNvPr>
          <p:cNvSpPr txBox="1"/>
          <p:nvPr/>
        </p:nvSpPr>
        <p:spPr>
          <a:xfrm>
            <a:off x="358849" y="3416902"/>
            <a:ext cx="1846918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5D- Drawer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639050-8FB6-449A-867B-05A96B82C519}"/>
              </a:ext>
            </a:extLst>
          </p:cNvPr>
          <p:cNvSpPr txBox="1"/>
          <p:nvPr/>
        </p:nvSpPr>
        <p:spPr>
          <a:xfrm>
            <a:off x="1246272" y="766961"/>
            <a:ext cx="1743144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6D- Deter</a:t>
            </a:r>
          </a:p>
        </p:txBody>
      </p:sp>
    </p:spTree>
    <p:extLst>
      <p:ext uri="{BB962C8B-B14F-4D97-AF65-F5344CB8AC3E}">
        <p14:creationId xmlns:p14="http://schemas.microsoft.com/office/powerpoint/2010/main" val="4138121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1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4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0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  <p:bldP spid="40" grpId="0"/>
      <p:bldP spid="44" grpId="0"/>
      <p:bldP spid="46" grpId="0"/>
      <p:bldP spid="48" grpId="0"/>
      <p:bldP spid="50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CFA37FF-5007-49A9-B5DC-C778C4BA7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663303" y="-2670700"/>
            <a:ext cx="6865393" cy="12192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338390-430F-4CC9-B45C-A540DA03CB07}"/>
              </a:ext>
            </a:extLst>
          </p:cNvPr>
          <p:cNvSpPr/>
          <p:nvPr/>
        </p:nvSpPr>
        <p:spPr>
          <a:xfrm>
            <a:off x="1502193" y="1764828"/>
            <a:ext cx="2470809" cy="20258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</a:pPr>
            <a:r>
              <a:rPr lang="en-SG" sz="1800" b="1" dirty="0">
                <a:effectLst/>
                <a:latin typeface="Century Gothic" panose="020B0502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Be more mindful of screen time to reduce distractions</a:t>
            </a:r>
            <a:r>
              <a:rPr lang="en-SG" sz="1800" dirty="0">
                <a:effectLst/>
                <a:latin typeface="Century Gothic" panose="020B0502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</a:t>
            </a:r>
            <a:endParaRPr lang="en-US" sz="1800" dirty="0">
              <a:effectLst/>
              <a:latin typeface="Century Gothic" panose="020B0502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A9B674-1174-4155-B9E6-26B30A4F0FEA}"/>
              </a:ext>
            </a:extLst>
          </p:cNvPr>
          <p:cNvSpPr/>
          <p:nvPr/>
        </p:nvSpPr>
        <p:spPr>
          <a:xfrm>
            <a:off x="8237338" y="4133571"/>
            <a:ext cx="2470809" cy="201049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SG" dirty="0">
                <a:effectLst/>
                <a:latin typeface="Century Gothic" panose="020B0502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When making a timetable </a:t>
            </a:r>
            <a:r>
              <a:rPr lang="en-SG" b="1" dirty="0">
                <a:effectLst/>
                <a:latin typeface="Century Gothic" panose="020B0502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try to spread out work evenly.</a:t>
            </a:r>
            <a:endParaRPr lang="en-US" dirty="0">
              <a:effectLst/>
              <a:latin typeface="Century Gothic" panose="020B0502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1CB72A-53E3-4204-ACDB-7156760DC17B}"/>
              </a:ext>
            </a:extLst>
          </p:cNvPr>
          <p:cNvSpPr/>
          <p:nvPr/>
        </p:nvSpPr>
        <p:spPr>
          <a:xfrm>
            <a:off x="4864900" y="4136971"/>
            <a:ext cx="2470809" cy="202584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b="1" dirty="0">
              <a:effectLst/>
              <a:latin typeface="Century Gothic" panose="020B0502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SG" b="1" dirty="0">
                <a:latin typeface="Century Gothic" panose="020B0502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SG" b="1" dirty="0">
                <a:effectLst/>
                <a:latin typeface="Century Gothic" panose="020B0502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Note down tasks.</a:t>
            </a:r>
            <a:endParaRPr lang="en-US" dirty="0">
              <a:effectLst/>
              <a:latin typeface="Century Gothic" panose="020B0502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D32681C-E025-40B9-B665-5EF19A9CCBF9}"/>
              </a:ext>
            </a:extLst>
          </p:cNvPr>
          <p:cNvSpPr/>
          <p:nvPr/>
        </p:nvSpPr>
        <p:spPr>
          <a:xfrm rot="10800000">
            <a:off x="9925617" y="-39898"/>
            <a:ext cx="2266382" cy="2414608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/>
                </a:solidFill>
              </a:ln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4CCB62-4701-44E4-9476-379F10685534}"/>
              </a:ext>
            </a:extLst>
          </p:cNvPr>
          <p:cNvSpPr/>
          <p:nvPr/>
        </p:nvSpPr>
        <p:spPr>
          <a:xfrm>
            <a:off x="1502193" y="4109139"/>
            <a:ext cx="2470809" cy="201049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</a:pPr>
            <a:r>
              <a:rPr lang="en-SG" sz="1800" b="1" dirty="0">
                <a:effectLst/>
                <a:latin typeface="Century Gothic" panose="020B0502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Prioritise</a:t>
            </a:r>
            <a:r>
              <a:rPr lang="en-SG" sz="1800" dirty="0">
                <a:effectLst/>
                <a:latin typeface="Century Gothic" panose="020B0502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what is important and needs to be done first.</a:t>
            </a:r>
            <a:endParaRPr lang="en-US" sz="1800" dirty="0">
              <a:effectLst/>
              <a:latin typeface="Century Gothic" panose="020B0502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F99FD3-3044-4088-95C0-654598A8CCA4}"/>
              </a:ext>
            </a:extLst>
          </p:cNvPr>
          <p:cNvSpPr/>
          <p:nvPr/>
        </p:nvSpPr>
        <p:spPr>
          <a:xfrm>
            <a:off x="4864900" y="1793912"/>
            <a:ext cx="2470809" cy="202584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</a:pPr>
            <a:r>
              <a:rPr lang="en-SG" sz="1400" b="1" dirty="0">
                <a:effectLst/>
                <a:latin typeface="Century Gothic" panose="020B0502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Make a list for each day </a:t>
            </a:r>
            <a:r>
              <a:rPr lang="en-SG" sz="1400" dirty="0">
                <a:effectLst/>
                <a:latin typeface="Century Gothic" panose="020B0502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 try to complete one creative task, find a place to contribute/help and stay connected in a socially distanced world. (articles, documentaries, relations)</a:t>
            </a:r>
            <a:endParaRPr lang="en-US" sz="1400" dirty="0">
              <a:effectLst/>
              <a:latin typeface="Century Gothic" panose="020B0502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60343C-C174-4C4B-BE8E-722D505C523E}"/>
              </a:ext>
            </a:extLst>
          </p:cNvPr>
          <p:cNvSpPr/>
          <p:nvPr/>
        </p:nvSpPr>
        <p:spPr>
          <a:xfrm>
            <a:off x="8237338" y="1809336"/>
            <a:ext cx="2470809" cy="201049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</a:pPr>
            <a:r>
              <a:rPr lang="en-SG" b="1" dirty="0">
                <a:effectLst/>
                <a:latin typeface="Century Gothic" panose="020B0502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Do one thing at a time</a:t>
            </a:r>
            <a:r>
              <a:rPr lang="en-SG" dirty="0">
                <a:effectLst/>
                <a:latin typeface="Century Gothic" panose="020B0502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Century Gothic" panose="020B0502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DF5F0A-1550-4C1A-9785-CA7243DF1507}"/>
              </a:ext>
            </a:extLst>
          </p:cNvPr>
          <p:cNvSpPr txBox="1"/>
          <p:nvPr/>
        </p:nvSpPr>
        <p:spPr>
          <a:xfrm>
            <a:off x="146428" y="593022"/>
            <a:ext cx="1039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Some more ways to manage time efficiently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604843-3FED-4AB5-BDAF-290F9218B317}"/>
              </a:ext>
            </a:extLst>
          </p:cNvPr>
          <p:cNvSpPr txBox="1"/>
          <p:nvPr/>
        </p:nvSpPr>
        <p:spPr>
          <a:xfrm>
            <a:off x="25283" y="6457192"/>
            <a:ext cx="114897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https://salsamobi.com/how-to-maintain-effective-time-management-during-the-covid-19-crisis/</a:t>
            </a:r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https://thriveglobal.com/stories/time-management-unexpected-lessons-work-from-home-tips/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33" name="Graphic 32" descr="Presentation with bar chart RTL">
            <a:extLst>
              <a:ext uri="{FF2B5EF4-FFF2-40B4-BE49-F238E27FC236}">
                <a16:creationId xmlns:a16="http://schemas.microsoft.com/office/drawing/2014/main" id="{527D7664-2AFC-409A-A4CB-1CA3A4D8A2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0625" y="3370329"/>
            <a:ext cx="444208" cy="444208"/>
          </a:xfrm>
          <a:prstGeom prst="rect">
            <a:avLst/>
          </a:prstGeom>
        </p:spPr>
      </p:pic>
      <p:pic>
        <p:nvPicPr>
          <p:cNvPr id="35" name="Graphic 34" descr="List">
            <a:extLst>
              <a:ext uri="{FF2B5EF4-FFF2-40B4-BE49-F238E27FC236}">
                <a16:creationId xmlns:a16="http://schemas.microsoft.com/office/drawing/2014/main" id="{516B233B-75C2-4CDC-8D81-13ADE4B93B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49389" y="3397002"/>
            <a:ext cx="386310" cy="386310"/>
          </a:xfrm>
          <a:prstGeom prst="rect">
            <a:avLst/>
          </a:prstGeom>
        </p:spPr>
      </p:pic>
      <p:pic>
        <p:nvPicPr>
          <p:cNvPr id="37" name="Graphic 36" descr="Presentation with checklist">
            <a:extLst>
              <a:ext uri="{FF2B5EF4-FFF2-40B4-BE49-F238E27FC236}">
                <a16:creationId xmlns:a16="http://schemas.microsoft.com/office/drawing/2014/main" id="{8629C8F1-4689-491F-B945-9648F70386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10965" y="5638723"/>
            <a:ext cx="468140" cy="468140"/>
          </a:xfrm>
          <a:prstGeom prst="rect">
            <a:avLst/>
          </a:prstGeom>
        </p:spPr>
      </p:pic>
      <p:pic>
        <p:nvPicPr>
          <p:cNvPr id="39" name="Graphic 38" descr="Presentation with pie chart">
            <a:extLst>
              <a:ext uri="{FF2B5EF4-FFF2-40B4-BE49-F238E27FC236}">
                <a16:creationId xmlns:a16="http://schemas.microsoft.com/office/drawing/2014/main" id="{1E712789-A53F-45E5-9C53-7748E0007A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89212" y="5618783"/>
            <a:ext cx="483903" cy="483903"/>
          </a:xfrm>
          <a:prstGeom prst="rect">
            <a:avLst/>
          </a:prstGeom>
        </p:spPr>
      </p:pic>
      <p:pic>
        <p:nvPicPr>
          <p:cNvPr id="41" name="Graphic 40" descr="Presentation with org chart">
            <a:extLst>
              <a:ext uri="{FF2B5EF4-FFF2-40B4-BE49-F238E27FC236}">
                <a16:creationId xmlns:a16="http://schemas.microsoft.com/office/drawing/2014/main" id="{50392376-F568-4451-A771-01DDC2A1A3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88916" y="5634694"/>
            <a:ext cx="482511" cy="482511"/>
          </a:xfrm>
          <a:prstGeom prst="rect">
            <a:avLst/>
          </a:prstGeom>
        </p:spPr>
      </p:pic>
      <p:pic>
        <p:nvPicPr>
          <p:cNvPr id="43" name="Graphic 42" descr="Clipboard">
            <a:extLst>
              <a:ext uri="{FF2B5EF4-FFF2-40B4-BE49-F238E27FC236}">
                <a16:creationId xmlns:a16="http://schemas.microsoft.com/office/drawing/2014/main" id="{3D7A63F5-BF38-41C5-8D79-C2FF92A946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86857" y="3292592"/>
            <a:ext cx="498079" cy="498079"/>
          </a:xfrm>
          <a:prstGeom prst="rect">
            <a:avLst/>
          </a:prstGeom>
        </p:spPr>
      </p:pic>
      <p:pic>
        <p:nvPicPr>
          <p:cNvPr id="49" name="Graphic 48" descr="Stopwatch">
            <a:extLst>
              <a:ext uri="{FF2B5EF4-FFF2-40B4-BE49-F238E27FC236}">
                <a16:creationId xmlns:a16="http://schemas.microsoft.com/office/drawing/2014/main" id="{ADA6DF63-859C-4EA2-A897-55554D4894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131172" y="2262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12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22" grpId="0" animBg="1"/>
      <p:bldP spid="28" grpId="0" animBg="1"/>
      <p:bldP spid="24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29261A6-DE80-46AA-909D-E1D44F1F25A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42180-2CEC-4B58-976A-E33DCDC68A2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Photo Wallpaper Clocks - Wall mural for Living Room FDB66, XS - 220 x 154  cm: Amazon.co.uk: Kitchen &amp; Home">
            <a:extLst>
              <a:ext uri="{FF2B5EF4-FFF2-40B4-BE49-F238E27FC236}">
                <a16:creationId xmlns:a16="http://schemas.microsoft.com/office/drawing/2014/main" id="{C4102439-5685-4883-8B7D-F90054B4A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32"/>
          <a:stretch/>
        </p:blipFill>
        <p:spPr bwMode="auto">
          <a:xfrm>
            <a:off x="591450" y="540328"/>
            <a:ext cx="11009100" cy="580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C236B4-B8A9-468E-A9FC-C1356CEA4BD2}"/>
              </a:ext>
            </a:extLst>
          </p:cNvPr>
          <p:cNvSpPr txBox="1"/>
          <p:nvPr/>
        </p:nvSpPr>
        <p:spPr>
          <a:xfrm>
            <a:off x="3207224" y="1105469"/>
            <a:ext cx="68784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1173708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5294</TotalTime>
  <Words>446</Words>
  <Application>Microsoft Office PowerPoint</Application>
  <PresentationFormat>Widescreen</PresentationFormat>
  <Paragraphs>87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Chahel Gupta</cp:lastModifiedBy>
  <cp:revision>87</cp:revision>
  <dcterms:created xsi:type="dcterms:W3CDTF">2017-11-09T17:58:25Z</dcterms:created>
  <dcterms:modified xsi:type="dcterms:W3CDTF">2023-03-15T18:18:06Z</dcterms:modified>
</cp:coreProperties>
</file>